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Overpass Black"/>
      <p:bold r:id="rId17"/>
      <p:boldItalic r:id="rId18"/>
    </p:embeddedFont>
    <p:embeddedFont>
      <p:font typeface="Overpas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verpass-bold.fntdata"/><Relationship Id="rId11" Type="http://schemas.openxmlformats.org/officeDocument/2006/relationships/slide" Target="slides/slide5.xml"/><Relationship Id="rId22" Type="http://schemas.openxmlformats.org/officeDocument/2006/relationships/font" Target="fonts/Overpass-boldItalic.fntdata"/><Relationship Id="rId10" Type="http://schemas.openxmlformats.org/officeDocument/2006/relationships/slide" Target="slides/slide4.xml"/><Relationship Id="rId21" Type="http://schemas.openxmlformats.org/officeDocument/2006/relationships/font" Target="fonts/Overpas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OverpassBlack-bold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Overpass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OverpassBlack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458188858_2_7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7" name="Google Shape;127;g3a458188858_2_7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8" name="Google Shape;128;g3a458188858_2_7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3a458188858_2_7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30" name="Google Shape;130;g3a458188858_2_7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1" name="Google Shape;131;g3a458188858_2_7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a458188858_2_34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0" name="Google Shape;400;g3a458188858_2_34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01" name="Google Shape;401;g3a458188858_2_34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3a458188858_2_34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403" name="Google Shape;403;g3a458188858_2_34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4" name="Google Shape;404;g3a458188858_2_34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458188858_2_8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1" name="Google Shape;141;g3a458188858_2_8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2" name="Google Shape;142;g3a458188858_2_8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a458188858_2_8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44" name="Google Shape;144;g3a458188858_2_8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5" name="Google Shape;145;g3a458188858_2_8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458188858_2_11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6" name="Google Shape;166;g3a458188858_2_11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7" name="Google Shape;167;g3a458188858_2_11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a458188858_2_1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69" name="Google Shape;169;g3a458188858_2_11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0" name="Google Shape;170;g3a458188858_2_11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a458188858_2_15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4" name="Google Shape;204;g3a458188858_2_15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5" name="Google Shape;205;g3a458188858_2_15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3a458188858_2_15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07" name="Google Shape;207;g3a458188858_2_15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8" name="Google Shape;208;g3a458188858_2_15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458188858_2_19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6" name="Google Shape;246;g3a458188858_2_19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7" name="Google Shape;247;g3a458188858_2_19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a458188858_2_19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49" name="Google Shape;249;g3a458188858_2_19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0" name="Google Shape;250;g3a458188858_2_19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a458188858_2_21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1" name="Google Shape;271;g3a458188858_2_21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2" name="Google Shape;272;g3a458188858_2_21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3a458188858_2_2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74" name="Google Shape;274;g3a458188858_2_21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5" name="Google Shape;275;g3a458188858_2_21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a458188858_2_26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3" name="Google Shape;323;g3a458188858_2_26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4" name="Google Shape;324;g3a458188858_2_26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3a458188858_2_26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326" name="Google Shape;326;g3a458188858_2_26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7" name="Google Shape;327;g3a458188858_2_26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a458188858_2_28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4" name="Google Shape;344;g3a458188858_2_28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45" name="Google Shape;345;g3a458188858_2_28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3a458188858_2_28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347" name="Google Shape;347;g3a458188858_2_28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8" name="Google Shape;348;g3a458188858_2_28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a458188858_2_31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8" name="Google Shape;378;g3a458188858_2_31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79" name="Google Shape;379;g3a458188858_2_31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3a458188858_2_31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381" name="Google Shape;381;g3a458188858_2_31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2" name="Google Shape;382;g3a458188858_2_31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2.png"/><Relationship Id="rId13" Type="http://schemas.openxmlformats.org/officeDocument/2006/relationships/image" Target="../media/image24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0" Type="http://schemas.openxmlformats.org/officeDocument/2006/relationships/image" Target="../media/image13.png"/><Relationship Id="rId9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23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33" name="Google Shape;133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52222">
              <a:alpha val="89803"/>
            </a:srgbClr>
          </a:solidFill>
          <a:ln>
            <a:noFill/>
          </a:ln>
        </p:spPr>
      </p:sp>
      <p:sp>
        <p:nvSpPr>
          <p:cNvPr descr="preencoded.png" id="135" name="Google Shape;135;p25">
            <a:hlinkClick r:id="rId4"/>
          </p:cNvPr>
          <p:cNvSpPr/>
          <p:nvPr/>
        </p:nvSpPr>
        <p:spPr>
          <a:xfrm>
            <a:off x="8024510" y="4843463"/>
            <a:ext cx="1076611" cy="257175"/>
          </a:xfrm>
          <a:custGeom>
            <a:rect b="b" l="l" r="r" t="t"/>
            <a:pathLst>
              <a:path extrusionOk="0" h="685800" w="2870962">
                <a:moveTo>
                  <a:pt x="0" y="0"/>
                </a:moveTo>
                <a:lnTo>
                  <a:pt x="2870962" y="0"/>
                </a:lnTo>
                <a:lnTo>
                  <a:pt x="2870962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136" name="Google Shape;136;p25"/>
          <p:cNvSpPr/>
          <p:nvPr/>
        </p:nvSpPr>
        <p:spPr>
          <a:xfrm>
            <a:off x="5715000" y="0"/>
            <a:ext cx="3429000" cy="5143500"/>
          </a:xfrm>
          <a:custGeom>
            <a:rect b="b" l="l" r="r" t="t"/>
            <a:pathLst>
              <a:path extrusionOk="0" h="13716000" w="9144000">
                <a:moveTo>
                  <a:pt x="0" y="0"/>
                </a:moveTo>
                <a:lnTo>
                  <a:pt x="9144000" y="0"/>
                </a:lnTo>
                <a:lnTo>
                  <a:pt x="914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25"/>
          <p:cNvSpPr txBox="1"/>
          <p:nvPr/>
        </p:nvSpPr>
        <p:spPr>
          <a:xfrm>
            <a:off x="523578" y="1479203"/>
            <a:ext cx="4667846" cy="1400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TRACKER-PRO: A Smart Phone Number Tracking System</a:t>
            </a:r>
            <a:endParaRPr sz="700"/>
          </a:p>
        </p:txBody>
      </p:sp>
      <p:sp>
        <p:nvSpPr>
          <p:cNvPr id="138" name="Google Shape;138;p25"/>
          <p:cNvSpPr txBox="1"/>
          <p:nvPr/>
        </p:nvSpPr>
        <p:spPr>
          <a:xfrm>
            <a:off x="523578" y="3028355"/>
            <a:ext cx="4667846" cy="554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Developed by: </a:t>
            </a:r>
            <a:r>
              <a:rPr b="1" i="0" lang="en" sz="12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Rahul Khati</a:t>
            </a:r>
            <a:r>
              <a:rPr b="0" i="0" lang="en" sz="12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Tech Stack: Python • React.js • Google Maps API • NumVerify • SQLite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406" name="Google Shape;406;p3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7" name="Google Shape;407;p3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52222">
              <a:alpha val="89803"/>
            </a:srgbClr>
          </a:solidFill>
          <a:ln>
            <a:noFill/>
          </a:ln>
        </p:spPr>
      </p:sp>
      <p:sp>
        <p:nvSpPr>
          <p:cNvPr id="408" name="Google Shape;408;p34"/>
          <p:cNvSpPr txBox="1"/>
          <p:nvPr/>
        </p:nvSpPr>
        <p:spPr>
          <a:xfrm>
            <a:off x="494333" y="302642"/>
            <a:ext cx="5509394" cy="501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3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6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Conclusion &amp; Future Enhancements</a:t>
            </a:r>
            <a:endParaRPr sz="700"/>
          </a:p>
        </p:txBody>
      </p:sp>
      <p:sp>
        <p:nvSpPr>
          <p:cNvPr id="409" name="Google Shape;409;p34"/>
          <p:cNvSpPr txBox="1"/>
          <p:nvPr/>
        </p:nvSpPr>
        <p:spPr>
          <a:xfrm>
            <a:off x="494325" y="1208246"/>
            <a:ext cx="81555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Tracker-Pro stands as a powerful and intuitive tracking solution, seamlessly integrating various APIs with Python and React to deliver instant, accurate insights into phone number details.</a:t>
            </a:r>
            <a:endParaRPr sz="700"/>
          </a:p>
        </p:txBody>
      </p:sp>
      <p:sp>
        <p:nvSpPr>
          <p:cNvPr id="410" name="Google Shape;410;p34"/>
          <p:cNvSpPr txBox="1"/>
          <p:nvPr/>
        </p:nvSpPr>
        <p:spPr>
          <a:xfrm>
            <a:off x="605135" y="2215530"/>
            <a:ext cx="2327821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68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Real-time Movement Tracking</a:t>
            </a:r>
            <a:endParaRPr sz="700"/>
          </a:p>
        </p:txBody>
      </p:sp>
      <p:sp>
        <p:nvSpPr>
          <p:cNvPr descr="preencoded.png" id="411" name="Google Shape;411;p34"/>
          <p:cNvSpPr/>
          <p:nvPr/>
        </p:nvSpPr>
        <p:spPr>
          <a:xfrm>
            <a:off x="3144813" y="1696938"/>
            <a:ext cx="2854309" cy="2854309"/>
          </a:xfrm>
          <a:custGeom>
            <a:rect b="b" l="l" r="r" t="t"/>
            <a:pathLst>
              <a:path extrusionOk="0" h="7611491" w="7611491">
                <a:moveTo>
                  <a:pt x="0" y="0"/>
                </a:moveTo>
                <a:lnTo>
                  <a:pt x="7611491" y="0"/>
                </a:lnTo>
                <a:lnTo>
                  <a:pt x="7611491" y="7611491"/>
                </a:lnTo>
                <a:lnTo>
                  <a:pt x="0" y="7611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12" name="Google Shape;412;p34"/>
          <p:cNvSpPr/>
          <p:nvPr/>
        </p:nvSpPr>
        <p:spPr>
          <a:xfrm>
            <a:off x="3771045" y="2300995"/>
            <a:ext cx="211261" cy="211261"/>
          </a:xfrm>
          <a:custGeom>
            <a:rect b="b" l="l" r="r" t="t"/>
            <a:pathLst>
              <a:path extrusionOk="0" h="422523" w="422522">
                <a:moveTo>
                  <a:pt x="0" y="0"/>
                </a:moveTo>
                <a:lnTo>
                  <a:pt x="422522" y="0"/>
                </a:lnTo>
                <a:lnTo>
                  <a:pt x="422522" y="422522"/>
                </a:lnTo>
                <a:lnTo>
                  <a:pt x="0" y="422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108" l="0" r="0" t="-11109"/>
            </a:stretch>
          </a:blipFill>
          <a:ln>
            <a:noFill/>
          </a:ln>
        </p:spPr>
      </p:sp>
      <p:sp>
        <p:nvSpPr>
          <p:cNvPr id="413" name="Google Shape;413;p34"/>
          <p:cNvSpPr txBox="1"/>
          <p:nvPr/>
        </p:nvSpPr>
        <p:spPr>
          <a:xfrm>
            <a:off x="6210970" y="1960066"/>
            <a:ext cx="1881783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8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Multi-user Login System</a:t>
            </a:r>
            <a:endParaRPr sz="700"/>
          </a:p>
        </p:txBody>
      </p:sp>
      <p:sp>
        <p:nvSpPr>
          <p:cNvPr descr="preencoded.png" id="414" name="Google Shape;414;p34"/>
          <p:cNvSpPr/>
          <p:nvPr/>
        </p:nvSpPr>
        <p:spPr>
          <a:xfrm>
            <a:off x="3144813" y="1696938"/>
            <a:ext cx="2854309" cy="2854309"/>
          </a:xfrm>
          <a:custGeom>
            <a:rect b="b" l="l" r="r" t="t"/>
            <a:pathLst>
              <a:path extrusionOk="0" h="7611491" w="7611491">
                <a:moveTo>
                  <a:pt x="0" y="0"/>
                </a:moveTo>
                <a:lnTo>
                  <a:pt x="7611491" y="0"/>
                </a:lnTo>
                <a:lnTo>
                  <a:pt x="7611491" y="7611491"/>
                </a:lnTo>
                <a:lnTo>
                  <a:pt x="0" y="7611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15" name="Google Shape;415;p34"/>
          <p:cNvSpPr/>
          <p:nvPr/>
        </p:nvSpPr>
        <p:spPr>
          <a:xfrm>
            <a:off x="4933764" y="2135498"/>
            <a:ext cx="211261" cy="211261"/>
          </a:xfrm>
          <a:custGeom>
            <a:rect b="b" l="l" r="r" t="t"/>
            <a:pathLst>
              <a:path extrusionOk="0" h="422522" w="422522">
                <a:moveTo>
                  <a:pt x="0" y="0"/>
                </a:moveTo>
                <a:lnTo>
                  <a:pt x="422523" y="0"/>
                </a:lnTo>
                <a:lnTo>
                  <a:pt x="422523" y="422523"/>
                </a:lnTo>
                <a:lnTo>
                  <a:pt x="0" y="422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332" r="-3331" t="0"/>
            </a:stretch>
          </a:blipFill>
          <a:ln>
            <a:noFill/>
          </a:ln>
        </p:spPr>
      </p:sp>
      <p:sp>
        <p:nvSpPr>
          <p:cNvPr id="416" name="Google Shape;416;p34"/>
          <p:cNvSpPr txBox="1"/>
          <p:nvPr/>
        </p:nvSpPr>
        <p:spPr>
          <a:xfrm>
            <a:off x="6281589" y="2982070"/>
            <a:ext cx="1661666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8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IP-Based Tracking</a:t>
            </a:r>
            <a:endParaRPr sz="700"/>
          </a:p>
        </p:txBody>
      </p:sp>
      <p:sp>
        <p:nvSpPr>
          <p:cNvPr descr="preencoded.png" id="417" name="Google Shape;417;p34"/>
          <p:cNvSpPr/>
          <p:nvPr/>
        </p:nvSpPr>
        <p:spPr>
          <a:xfrm>
            <a:off x="3144813" y="1696938"/>
            <a:ext cx="2854309" cy="2854309"/>
          </a:xfrm>
          <a:custGeom>
            <a:rect b="b" l="l" r="r" t="t"/>
            <a:pathLst>
              <a:path extrusionOk="0" h="7611491" w="7611491">
                <a:moveTo>
                  <a:pt x="0" y="0"/>
                </a:moveTo>
                <a:lnTo>
                  <a:pt x="7611491" y="0"/>
                </a:lnTo>
                <a:lnTo>
                  <a:pt x="7611491" y="7611491"/>
                </a:lnTo>
                <a:lnTo>
                  <a:pt x="0" y="7611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18" name="Google Shape;418;p34"/>
          <p:cNvSpPr/>
          <p:nvPr/>
        </p:nvSpPr>
        <p:spPr>
          <a:xfrm>
            <a:off x="5450421" y="3190168"/>
            <a:ext cx="211261" cy="211261"/>
          </a:xfrm>
          <a:custGeom>
            <a:rect b="b" l="l" r="r" t="t"/>
            <a:pathLst>
              <a:path extrusionOk="0" h="422522" w="422522">
                <a:moveTo>
                  <a:pt x="0" y="0"/>
                </a:moveTo>
                <a:lnTo>
                  <a:pt x="422523" y="0"/>
                </a:lnTo>
                <a:lnTo>
                  <a:pt x="422523" y="422523"/>
                </a:lnTo>
                <a:lnTo>
                  <a:pt x="0" y="422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1110" r="-1110" t="0"/>
            </a:stretch>
          </a:blipFill>
          <a:ln>
            <a:noFill/>
          </a:ln>
        </p:spPr>
      </p:sp>
      <p:sp>
        <p:nvSpPr>
          <p:cNvPr id="419" name="Google Shape;419;p34"/>
          <p:cNvSpPr txBox="1"/>
          <p:nvPr/>
        </p:nvSpPr>
        <p:spPr>
          <a:xfrm>
            <a:off x="6210970" y="4004146"/>
            <a:ext cx="1668140" cy="245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8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SMS Alert Integration</a:t>
            </a:r>
            <a:endParaRPr sz="700"/>
          </a:p>
        </p:txBody>
      </p:sp>
      <p:sp>
        <p:nvSpPr>
          <p:cNvPr descr="preencoded.png" id="420" name="Google Shape;420;p34"/>
          <p:cNvSpPr/>
          <p:nvPr/>
        </p:nvSpPr>
        <p:spPr>
          <a:xfrm>
            <a:off x="3144813" y="1696938"/>
            <a:ext cx="2854309" cy="2854309"/>
          </a:xfrm>
          <a:custGeom>
            <a:rect b="b" l="l" r="r" t="t"/>
            <a:pathLst>
              <a:path extrusionOk="0" h="7611491" w="7611491">
                <a:moveTo>
                  <a:pt x="0" y="0"/>
                </a:moveTo>
                <a:lnTo>
                  <a:pt x="7611491" y="0"/>
                </a:lnTo>
                <a:lnTo>
                  <a:pt x="7611491" y="7611491"/>
                </a:lnTo>
                <a:lnTo>
                  <a:pt x="0" y="7611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21" name="Google Shape;421;p34"/>
          <p:cNvSpPr/>
          <p:nvPr/>
        </p:nvSpPr>
        <p:spPr>
          <a:xfrm>
            <a:off x="4607086" y="4007458"/>
            <a:ext cx="211261" cy="211261"/>
          </a:xfrm>
          <a:custGeom>
            <a:rect b="b" l="l" r="r" t="t"/>
            <a:pathLst>
              <a:path extrusionOk="0" h="422522" w="422523">
                <a:moveTo>
                  <a:pt x="0" y="0"/>
                </a:moveTo>
                <a:lnTo>
                  <a:pt x="422523" y="0"/>
                </a:lnTo>
                <a:lnTo>
                  <a:pt x="422523" y="422522"/>
                </a:lnTo>
                <a:lnTo>
                  <a:pt x="0" y="422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-3332" r="-3331" t="0"/>
            </a:stretch>
          </a:blipFill>
          <a:ln>
            <a:noFill/>
          </a:ln>
        </p:spPr>
      </p:sp>
      <p:sp>
        <p:nvSpPr>
          <p:cNvPr id="422" name="Google Shape;422;p34"/>
          <p:cNvSpPr txBox="1"/>
          <p:nvPr/>
        </p:nvSpPr>
        <p:spPr>
          <a:xfrm>
            <a:off x="638845" y="3748608"/>
            <a:ext cx="2294111" cy="245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68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Detailed Analytics Dashboard</a:t>
            </a:r>
            <a:endParaRPr sz="700"/>
          </a:p>
        </p:txBody>
      </p:sp>
      <p:sp>
        <p:nvSpPr>
          <p:cNvPr descr="preencoded.png" id="423" name="Google Shape;423;p34"/>
          <p:cNvSpPr/>
          <p:nvPr/>
        </p:nvSpPr>
        <p:spPr>
          <a:xfrm>
            <a:off x="3144813" y="1696938"/>
            <a:ext cx="2854309" cy="2854309"/>
          </a:xfrm>
          <a:custGeom>
            <a:rect b="b" l="l" r="r" t="t"/>
            <a:pathLst>
              <a:path extrusionOk="0" h="7611491" w="7611491">
                <a:moveTo>
                  <a:pt x="0" y="0"/>
                </a:moveTo>
                <a:lnTo>
                  <a:pt x="7611491" y="0"/>
                </a:lnTo>
                <a:lnTo>
                  <a:pt x="7611491" y="7611491"/>
                </a:lnTo>
                <a:lnTo>
                  <a:pt x="0" y="7611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24" name="Google Shape;424;p34"/>
          <p:cNvSpPr/>
          <p:nvPr/>
        </p:nvSpPr>
        <p:spPr>
          <a:xfrm>
            <a:off x="3569159" y="3457910"/>
            <a:ext cx="211261" cy="211261"/>
          </a:xfrm>
          <a:custGeom>
            <a:rect b="b" l="l" r="r" t="t"/>
            <a:pathLst>
              <a:path extrusionOk="0" h="422522" w="422523">
                <a:moveTo>
                  <a:pt x="0" y="0"/>
                </a:moveTo>
                <a:lnTo>
                  <a:pt x="422522" y="0"/>
                </a:lnTo>
                <a:lnTo>
                  <a:pt x="422522" y="422522"/>
                </a:lnTo>
                <a:lnTo>
                  <a:pt x="0" y="422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34"/>
          <p:cNvSpPr txBox="1"/>
          <p:nvPr/>
        </p:nvSpPr>
        <p:spPr>
          <a:xfrm>
            <a:off x="494332" y="4638675"/>
            <a:ext cx="8155335" cy="297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Thank you for your time. This project was developed by: </a:t>
            </a:r>
            <a:r>
              <a:rPr b="1" i="0" lang="en" sz="11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Rahul Khati</a:t>
            </a:r>
            <a:r>
              <a:rPr b="0" i="0" lang="en" sz="11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47" name="Google Shape;147;p2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2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52222">
              <a:alpha val="89803"/>
            </a:srgbClr>
          </a:solidFill>
          <a:ln>
            <a:noFill/>
          </a:ln>
        </p:spPr>
      </p:sp>
      <p:sp>
        <p:nvSpPr>
          <p:cNvPr id="149" name="Google Shape;149;p26"/>
          <p:cNvSpPr txBox="1"/>
          <p:nvPr/>
        </p:nvSpPr>
        <p:spPr>
          <a:xfrm>
            <a:off x="523577" y="686619"/>
            <a:ext cx="5582990" cy="5209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Unlocking Phone Number Insights</a:t>
            </a:r>
            <a:endParaRPr sz="700"/>
          </a:p>
        </p:txBody>
      </p:sp>
      <p:sp>
        <p:nvSpPr>
          <p:cNvPr id="150" name="Google Shape;150;p26"/>
          <p:cNvSpPr txBox="1"/>
          <p:nvPr/>
        </p:nvSpPr>
        <p:spPr>
          <a:xfrm>
            <a:off x="523578" y="1631211"/>
            <a:ext cx="80967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Tracker-Pro is a full-</a:t>
            </a:r>
            <a:r>
              <a:rPr b="0" i="0" lang="en" sz="12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stack web application designed for comprehensive phone number tracking. It provides a seamless experience for users to delve</a:t>
            </a:r>
            <a:r>
              <a:rPr b="0" i="0" lang="en" sz="12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 into the details of any given phone number.</a:t>
            </a:r>
            <a:endParaRPr sz="700"/>
          </a:p>
        </p:txBody>
      </p:sp>
      <p:sp>
        <p:nvSpPr>
          <p:cNvPr descr="preencoded.png" id="151" name="Google Shape;151;p26"/>
          <p:cNvSpPr/>
          <p:nvPr/>
        </p:nvSpPr>
        <p:spPr>
          <a:xfrm>
            <a:off x="523577" y="2153841"/>
            <a:ext cx="374005" cy="374005"/>
          </a:xfrm>
          <a:custGeom>
            <a:rect b="b" l="l" r="r" t="t"/>
            <a:pathLst>
              <a:path extrusionOk="0" h="748010" w="748010">
                <a:moveTo>
                  <a:pt x="0" y="0"/>
                </a:moveTo>
                <a:lnTo>
                  <a:pt x="748010" y="0"/>
                </a:lnTo>
                <a:lnTo>
                  <a:pt x="748010" y="748010"/>
                </a:lnTo>
                <a:lnTo>
                  <a:pt x="0" y="748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529" l="0" r="0" t="-2530"/>
            </a:stretch>
          </a:blipFill>
          <a:ln>
            <a:noFill/>
          </a:ln>
        </p:spPr>
      </p:sp>
      <p:sp>
        <p:nvSpPr>
          <p:cNvPr id="152" name="Google Shape;152;p26"/>
          <p:cNvSpPr txBox="1"/>
          <p:nvPr/>
        </p:nvSpPr>
        <p:spPr>
          <a:xfrm>
            <a:off x="1084585" y="2199755"/>
            <a:ext cx="1809527" cy="262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Approximate Location</a:t>
            </a:r>
            <a:endParaRPr sz="700"/>
          </a:p>
        </p:txBody>
      </p:sp>
      <p:sp>
        <p:nvSpPr>
          <p:cNvPr id="153" name="Google Shape;153;p26"/>
          <p:cNvSpPr txBox="1"/>
          <p:nvPr/>
        </p:nvSpPr>
        <p:spPr>
          <a:xfrm>
            <a:off x="1042060" y="2680253"/>
            <a:ext cx="3393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Visualize on Google Maps</a:t>
            </a:r>
            <a:endParaRPr sz="700"/>
          </a:p>
        </p:txBody>
      </p:sp>
      <p:sp>
        <p:nvSpPr>
          <p:cNvPr descr="preencoded.png" id="154" name="Google Shape;154;p26"/>
          <p:cNvSpPr/>
          <p:nvPr/>
        </p:nvSpPr>
        <p:spPr>
          <a:xfrm>
            <a:off x="4665465" y="2153841"/>
            <a:ext cx="374005" cy="374005"/>
          </a:xfrm>
          <a:custGeom>
            <a:rect b="b" l="l" r="r" t="t"/>
            <a:pathLst>
              <a:path extrusionOk="0" h="748010" w="748010">
                <a:moveTo>
                  <a:pt x="0" y="0"/>
                </a:moveTo>
                <a:lnTo>
                  <a:pt x="748010" y="0"/>
                </a:lnTo>
                <a:lnTo>
                  <a:pt x="748010" y="748010"/>
                </a:lnTo>
                <a:lnTo>
                  <a:pt x="0" y="748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8859" r="-8858" t="0"/>
            </a:stretch>
          </a:blipFill>
          <a:ln>
            <a:noFill/>
          </a:ln>
        </p:spPr>
      </p:sp>
      <p:sp>
        <p:nvSpPr>
          <p:cNvPr id="155" name="Google Shape;155;p26"/>
          <p:cNvSpPr txBox="1"/>
          <p:nvPr/>
        </p:nvSpPr>
        <p:spPr>
          <a:xfrm>
            <a:off x="5226472" y="2199755"/>
            <a:ext cx="1760115" cy="262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Carrier &amp; Region</a:t>
            </a:r>
            <a:endParaRPr sz="700"/>
          </a:p>
        </p:txBody>
      </p:sp>
      <p:sp>
        <p:nvSpPr>
          <p:cNvPr id="156" name="Google Shape;156;p26"/>
          <p:cNvSpPr txBox="1"/>
          <p:nvPr/>
        </p:nvSpPr>
        <p:spPr>
          <a:xfrm>
            <a:off x="5226472" y="2476128"/>
            <a:ext cx="3393952" cy="315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Fetch instant details</a:t>
            </a:r>
            <a:endParaRPr sz="700"/>
          </a:p>
        </p:txBody>
      </p:sp>
      <p:sp>
        <p:nvSpPr>
          <p:cNvPr descr="preencoded.png" id="157" name="Google Shape;157;p26"/>
          <p:cNvSpPr/>
          <p:nvPr/>
        </p:nvSpPr>
        <p:spPr>
          <a:xfrm>
            <a:off x="523577" y="3090937"/>
            <a:ext cx="374005" cy="374005"/>
          </a:xfrm>
          <a:custGeom>
            <a:rect b="b" l="l" r="r" t="t"/>
            <a:pathLst>
              <a:path extrusionOk="0" h="748010" w="748010">
                <a:moveTo>
                  <a:pt x="0" y="0"/>
                </a:moveTo>
                <a:lnTo>
                  <a:pt x="748010" y="0"/>
                </a:lnTo>
                <a:lnTo>
                  <a:pt x="748010" y="748010"/>
                </a:lnTo>
                <a:lnTo>
                  <a:pt x="0" y="748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2656" r="-12655" t="0"/>
            </a:stretch>
          </a:blipFill>
          <a:ln>
            <a:noFill/>
          </a:ln>
        </p:spPr>
      </p:sp>
      <p:sp>
        <p:nvSpPr>
          <p:cNvPr id="158" name="Google Shape;158;p26"/>
          <p:cNvSpPr txBox="1"/>
          <p:nvPr/>
        </p:nvSpPr>
        <p:spPr>
          <a:xfrm>
            <a:off x="1084585" y="3136851"/>
            <a:ext cx="1760115" cy="26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Live User Location</a:t>
            </a:r>
            <a:endParaRPr sz="700"/>
          </a:p>
        </p:txBody>
      </p:sp>
      <p:sp>
        <p:nvSpPr>
          <p:cNvPr id="159" name="Google Shape;159;p26"/>
          <p:cNvSpPr txBox="1"/>
          <p:nvPr/>
        </p:nvSpPr>
        <p:spPr>
          <a:xfrm>
            <a:off x="1084585" y="3413224"/>
            <a:ext cx="3393877" cy="315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Instant geo-positioning</a:t>
            </a:r>
            <a:endParaRPr sz="700"/>
          </a:p>
        </p:txBody>
      </p:sp>
      <p:sp>
        <p:nvSpPr>
          <p:cNvPr descr="preencoded.png" id="160" name="Google Shape;160;p26"/>
          <p:cNvSpPr/>
          <p:nvPr/>
        </p:nvSpPr>
        <p:spPr>
          <a:xfrm>
            <a:off x="4665465" y="3090937"/>
            <a:ext cx="374005" cy="374005"/>
          </a:xfrm>
          <a:custGeom>
            <a:rect b="b" l="l" r="r" t="t"/>
            <a:pathLst>
              <a:path extrusionOk="0" h="748010" w="748010">
                <a:moveTo>
                  <a:pt x="0" y="0"/>
                </a:moveTo>
                <a:lnTo>
                  <a:pt x="748010" y="0"/>
                </a:lnTo>
                <a:lnTo>
                  <a:pt x="748010" y="748010"/>
                </a:lnTo>
                <a:lnTo>
                  <a:pt x="0" y="748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26"/>
          <p:cNvSpPr txBox="1"/>
          <p:nvPr/>
        </p:nvSpPr>
        <p:spPr>
          <a:xfrm>
            <a:off x="5226472" y="3136851"/>
            <a:ext cx="1760115" cy="26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Search History</a:t>
            </a:r>
            <a:endParaRPr sz="700"/>
          </a:p>
        </p:txBody>
      </p:sp>
      <p:sp>
        <p:nvSpPr>
          <p:cNvPr id="162" name="Google Shape;162;p26"/>
          <p:cNvSpPr txBox="1"/>
          <p:nvPr/>
        </p:nvSpPr>
        <p:spPr>
          <a:xfrm>
            <a:off x="5226472" y="3413224"/>
            <a:ext cx="3393952" cy="315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Smart recall function</a:t>
            </a:r>
            <a:endParaRPr sz="700"/>
          </a:p>
        </p:txBody>
      </p:sp>
      <p:sp>
        <p:nvSpPr>
          <p:cNvPr id="163" name="Google Shape;163;p26"/>
          <p:cNvSpPr txBox="1"/>
          <p:nvPr/>
        </p:nvSpPr>
        <p:spPr>
          <a:xfrm>
            <a:off x="523578" y="3820865"/>
            <a:ext cx="8096845" cy="554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Built with a focus on accuracy, speed, and a modern UI experience, Tracker-Pro aims to redefine how users interact with phone number data.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72" name="Google Shape;172;p2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2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52222">
              <a:alpha val="89803"/>
            </a:srgbClr>
          </a:solidFill>
          <a:ln>
            <a:noFill/>
          </a:ln>
        </p:spPr>
      </p:sp>
      <p:sp>
        <p:nvSpPr>
          <p:cNvPr descr="preencoded.png" id="174" name="Google Shape;174;p27"/>
          <p:cNvSpPr/>
          <p:nvPr/>
        </p:nvSpPr>
        <p:spPr>
          <a:xfrm>
            <a:off x="0" y="0"/>
            <a:ext cx="9144000" cy="1520666"/>
          </a:xfrm>
          <a:custGeom>
            <a:rect b="b" l="l" r="r" t="t"/>
            <a:pathLst>
              <a:path extrusionOk="0" h="4055110" w="24384000">
                <a:moveTo>
                  <a:pt x="0" y="0"/>
                </a:moveTo>
                <a:lnTo>
                  <a:pt x="24384000" y="0"/>
                </a:lnTo>
                <a:lnTo>
                  <a:pt x="24384000" y="4055110"/>
                </a:lnTo>
                <a:lnTo>
                  <a:pt x="0" y="4055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5" r="-45" t="0"/>
            </a:stretch>
          </a:blipFill>
          <a:ln>
            <a:noFill/>
          </a:ln>
        </p:spPr>
      </p:sp>
      <p:sp>
        <p:nvSpPr>
          <p:cNvPr id="175" name="Google Shape;175;p27"/>
          <p:cNvSpPr txBox="1"/>
          <p:nvPr/>
        </p:nvSpPr>
        <p:spPr>
          <a:xfrm>
            <a:off x="425723" y="1788468"/>
            <a:ext cx="5522491" cy="4244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Addressing Common Tracking Challenges</a:t>
            </a:r>
            <a:endParaRPr sz="700"/>
          </a:p>
        </p:txBody>
      </p:sp>
      <p:sp>
        <p:nvSpPr>
          <p:cNvPr id="176" name="Google Shape;176;p27"/>
          <p:cNvSpPr txBox="1"/>
          <p:nvPr/>
        </p:nvSpPr>
        <p:spPr>
          <a:xfrm>
            <a:off x="425723" y="2504476"/>
            <a:ext cx="8292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3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Users frequently encounter difficulties when trying to identify unknown numbers or verify contact information. Tracker-Pro offers an all-in-one solution to these persistent issues.</a:t>
            </a:r>
            <a:endParaRPr sz="700"/>
          </a:p>
        </p:txBody>
      </p:sp>
      <p:grpSp>
        <p:nvGrpSpPr>
          <p:cNvPr id="177" name="Google Shape;177;p27"/>
          <p:cNvGrpSpPr/>
          <p:nvPr/>
        </p:nvGrpSpPr>
        <p:grpSpPr>
          <a:xfrm>
            <a:off x="382854" y="2949064"/>
            <a:ext cx="4099751" cy="732473"/>
            <a:chOff x="0" y="0"/>
            <a:chExt cx="10932668" cy="1953260"/>
          </a:xfrm>
        </p:grpSpPr>
        <p:sp>
          <p:nvSpPr>
            <p:cNvPr id="178" name="Google Shape;178;p27"/>
            <p:cNvSpPr/>
            <p:nvPr/>
          </p:nvSpPr>
          <p:spPr>
            <a:xfrm>
              <a:off x="19050" y="19050"/>
              <a:ext cx="10894568" cy="1915160"/>
            </a:xfrm>
            <a:custGeom>
              <a:rect b="b" l="l" r="r" t="t"/>
              <a:pathLst>
                <a:path extrusionOk="0" h="1915160" w="10894568">
                  <a:moveTo>
                    <a:pt x="0" y="182880"/>
                  </a:moveTo>
                  <a:cubicBezTo>
                    <a:pt x="0" y="81915"/>
                    <a:pt x="83185" y="0"/>
                    <a:pt x="185801" y="0"/>
                  </a:cubicBezTo>
                  <a:lnTo>
                    <a:pt x="10708767" y="0"/>
                  </a:lnTo>
                  <a:cubicBezTo>
                    <a:pt x="10811383" y="0"/>
                    <a:pt x="10894568" y="81915"/>
                    <a:pt x="10894568" y="182880"/>
                  </a:cubicBezTo>
                  <a:lnTo>
                    <a:pt x="10894568" y="1732280"/>
                  </a:lnTo>
                  <a:cubicBezTo>
                    <a:pt x="10894568" y="1833245"/>
                    <a:pt x="10811383" y="1915160"/>
                    <a:pt x="10708767" y="1915160"/>
                  </a:cubicBezTo>
                  <a:lnTo>
                    <a:pt x="185801" y="1915160"/>
                  </a:lnTo>
                  <a:cubicBezTo>
                    <a:pt x="83185" y="1915160"/>
                    <a:pt x="0" y="1833245"/>
                    <a:pt x="0" y="1732280"/>
                  </a:cubicBezTo>
                  <a:close/>
                </a:path>
              </a:pathLst>
            </a:custGeom>
            <a:solidFill>
              <a:srgbClr val="252222">
                <a:alpha val="89803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0" y="0"/>
              <a:ext cx="10932668" cy="1953260"/>
            </a:xfrm>
            <a:custGeom>
              <a:rect b="b" l="l" r="r" t="t"/>
              <a:pathLst>
                <a:path extrusionOk="0" h="1953260" w="10932668">
                  <a:moveTo>
                    <a:pt x="0" y="201930"/>
                  </a:moveTo>
                  <a:cubicBezTo>
                    <a:pt x="0" y="90170"/>
                    <a:pt x="92075" y="0"/>
                    <a:pt x="204851" y="0"/>
                  </a:cubicBezTo>
                  <a:lnTo>
                    <a:pt x="10727817" y="0"/>
                  </a:lnTo>
                  <a:lnTo>
                    <a:pt x="10727817" y="19050"/>
                  </a:lnTo>
                  <a:lnTo>
                    <a:pt x="10727817" y="0"/>
                  </a:lnTo>
                  <a:cubicBezTo>
                    <a:pt x="10840720" y="0"/>
                    <a:pt x="10932668" y="90170"/>
                    <a:pt x="10932668" y="201930"/>
                  </a:cubicBezTo>
                  <a:lnTo>
                    <a:pt x="10913618" y="201930"/>
                  </a:lnTo>
                  <a:lnTo>
                    <a:pt x="10932668" y="201930"/>
                  </a:lnTo>
                  <a:lnTo>
                    <a:pt x="10932668" y="1751330"/>
                  </a:lnTo>
                  <a:lnTo>
                    <a:pt x="10913618" y="1751330"/>
                  </a:lnTo>
                  <a:lnTo>
                    <a:pt x="10932668" y="1751330"/>
                  </a:lnTo>
                  <a:cubicBezTo>
                    <a:pt x="10932668" y="1863090"/>
                    <a:pt x="10840593" y="1953260"/>
                    <a:pt x="10727817" y="1953260"/>
                  </a:cubicBezTo>
                  <a:lnTo>
                    <a:pt x="10727817" y="1934210"/>
                  </a:lnTo>
                  <a:lnTo>
                    <a:pt x="10727817" y="1953260"/>
                  </a:lnTo>
                  <a:lnTo>
                    <a:pt x="204851" y="1953260"/>
                  </a:lnTo>
                  <a:lnTo>
                    <a:pt x="204851" y="1934210"/>
                  </a:lnTo>
                  <a:lnTo>
                    <a:pt x="204851" y="1953260"/>
                  </a:lnTo>
                  <a:cubicBezTo>
                    <a:pt x="92075" y="1953260"/>
                    <a:pt x="0" y="1863090"/>
                    <a:pt x="0" y="175133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751330"/>
                  </a:lnTo>
                  <a:lnTo>
                    <a:pt x="19050" y="1751330"/>
                  </a:lnTo>
                  <a:lnTo>
                    <a:pt x="38100" y="1751330"/>
                  </a:lnTo>
                  <a:cubicBezTo>
                    <a:pt x="38100" y="1841500"/>
                    <a:pt x="112522" y="1915160"/>
                    <a:pt x="204851" y="1915160"/>
                  </a:cubicBezTo>
                  <a:lnTo>
                    <a:pt x="10727817" y="1915160"/>
                  </a:lnTo>
                  <a:cubicBezTo>
                    <a:pt x="10820274" y="1915160"/>
                    <a:pt x="10894568" y="1841500"/>
                    <a:pt x="10894568" y="1751330"/>
                  </a:cubicBezTo>
                  <a:lnTo>
                    <a:pt x="10894568" y="201930"/>
                  </a:lnTo>
                  <a:cubicBezTo>
                    <a:pt x="10894568" y="111760"/>
                    <a:pt x="10820147" y="38100"/>
                    <a:pt x="10727817" y="38100"/>
                  </a:cubicBezTo>
                  <a:lnTo>
                    <a:pt x="204851" y="38100"/>
                  </a:lnTo>
                  <a:lnTo>
                    <a:pt x="204851" y="19050"/>
                  </a:lnTo>
                  <a:lnTo>
                    <a:pt x="204851" y="38100"/>
                  </a:lnTo>
                  <a:cubicBezTo>
                    <a:pt x="112522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971B5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27"/>
          <p:cNvSpPr/>
          <p:nvPr/>
        </p:nvSpPr>
        <p:spPr>
          <a:xfrm>
            <a:off x="411435" y="2921571"/>
            <a:ext cx="57150" cy="718185"/>
          </a:xfrm>
          <a:custGeom>
            <a:rect b="b" l="l" r="r" t="t"/>
            <a:pathLst>
              <a:path extrusionOk="0" h="1915160" w="152400">
                <a:moveTo>
                  <a:pt x="0" y="76200"/>
                </a:moveTo>
                <a:cubicBezTo>
                  <a:pt x="0" y="34163"/>
                  <a:pt x="34163" y="0"/>
                  <a:pt x="76200" y="0"/>
                </a:cubicBezTo>
                <a:cubicBezTo>
                  <a:pt x="118237" y="0"/>
                  <a:pt x="152400" y="34163"/>
                  <a:pt x="152400" y="76200"/>
                </a:cubicBezTo>
                <a:lnTo>
                  <a:pt x="152400" y="1838960"/>
                </a:lnTo>
                <a:cubicBezTo>
                  <a:pt x="152400" y="1880997"/>
                  <a:pt x="118237" y="1915160"/>
                  <a:pt x="76200" y="1915160"/>
                </a:cubicBezTo>
                <a:cubicBezTo>
                  <a:pt x="34163" y="1915160"/>
                  <a:pt x="0" y="1880997"/>
                  <a:pt x="0" y="1838960"/>
                </a:cubicBezTo>
                <a:close/>
              </a:path>
            </a:pathLst>
          </a:custGeom>
          <a:solidFill>
            <a:srgbClr val="F2037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 txBox="1"/>
          <p:nvPr/>
        </p:nvSpPr>
        <p:spPr>
          <a:xfrm>
            <a:off x="604465" y="3019350"/>
            <a:ext cx="2026221" cy="216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Identifying Unknown Numbers</a:t>
            </a:r>
            <a:endParaRPr sz="700"/>
          </a:p>
        </p:txBody>
      </p:sp>
      <p:sp>
        <p:nvSpPr>
          <p:cNvPr id="182" name="Google Shape;182;p27"/>
          <p:cNvSpPr txBox="1"/>
          <p:nvPr/>
        </p:nvSpPr>
        <p:spPr>
          <a:xfrm>
            <a:off x="547215" y="3425931"/>
            <a:ext cx="3771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3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Struggling to put a name to an unfamiliar caller?</a:t>
            </a:r>
            <a:endParaRPr sz="700"/>
          </a:p>
        </p:txBody>
      </p:sp>
      <p:grpSp>
        <p:nvGrpSpPr>
          <p:cNvPr id="183" name="Google Shape;183;p27"/>
          <p:cNvGrpSpPr/>
          <p:nvPr/>
        </p:nvGrpSpPr>
        <p:grpSpPr>
          <a:xfrm>
            <a:off x="4625652" y="2914427"/>
            <a:ext cx="4099750" cy="732473"/>
            <a:chOff x="0" y="0"/>
            <a:chExt cx="10932668" cy="1953260"/>
          </a:xfrm>
        </p:grpSpPr>
        <p:sp>
          <p:nvSpPr>
            <p:cNvPr id="184" name="Google Shape;184;p27"/>
            <p:cNvSpPr/>
            <p:nvPr/>
          </p:nvSpPr>
          <p:spPr>
            <a:xfrm>
              <a:off x="19050" y="19050"/>
              <a:ext cx="10894568" cy="1915160"/>
            </a:xfrm>
            <a:custGeom>
              <a:rect b="b" l="l" r="r" t="t"/>
              <a:pathLst>
                <a:path extrusionOk="0" h="1915160" w="10894568">
                  <a:moveTo>
                    <a:pt x="0" y="182880"/>
                  </a:moveTo>
                  <a:cubicBezTo>
                    <a:pt x="0" y="81915"/>
                    <a:pt x="83185" y="0"/>
                    <a:pt x="185801" y="0"/>
                  </a:cubicBezTo>
                  <a:lnTo>
                    <a:pt x="10708767" y="0"/>
                  </a:lnTo>
                  <a:cubicBezTo>
                    <a:pt x="10811383" y="0"/>
                    <a:pt x="10894568" y="81915"/>
                    <a:pt x="10894568" y="182880"/>
                  </a:cubicBezTo>
                  <a:lnTo>
                    <a:pt x="10894568" y="1732280"/>
                  </a:lnTo>
                  <a:cubicBezTo>
                    <a:pt x="10894568" y="1833245"/>
                    <a:pt x="10811383" y="1915160"/>
                    <a:pt x="10708767" y="1915160"/>
                  </a:cubicBezTo>
                  <a:lnTo>
                    <a:pt x="185801" y="1915160"/>
                  </a:lnTo>
                  <a:cubicBezTo>
                    <a:pt x="83185" y="1915160"/>
                    <a:pt x="0" y="1833245"/>
                    <a:pt x="0" y="1732280"/>
                  </a:cubicBezTo>
                  <a:close/>
                </a:path>
              </a:pathLst>
            </a:custGeom>
            <a:solidFill>
              <a:srgbClr val="252222">
                <a:alpha val="89803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0" y="0"/>
              <a:ext cx="10932668" cy="1953260"/>
            </a:xfrm>
            <a:custGeom>
              <a:rect b="b" l="l" r="r" t="t"/>
              <a:pathLst>
                <a:path extrusionOk="0" h="1953260" w="10932668">
                  <a:moveTo>
                    <a:pt x="0" y="201930"/>
                  </a:moveTo>
                  <a:cubicBezTo>
                    <a:pt x="0" y="90170"/>
                    <a:pt x="92075" y="0"/>
                    <a:pt x="204851" y="0"/>
                  </a:cubicBezTo>
                  <a:lnTo>
                    <a:pt x="10727817" y="0"/>
                  </a:lnTo>
                  <a:lnTo>
                    <a:pt x="10727817" y="19050"/>
                  </a:lnTo>
                  <a:lnTo>
                    <a:pt x="10727817" y="0"/>
                  </a:lnTo>
                  <a:cubicBezTo>
                    <a:pt x="10840720" y="0"/>
                    <a:pt x="10932668" y="90170"/>
                    <a:pt x="10932668" y="201930"/>
                  </a:cubicBezTo>
                  <a:lnTo>
                    <a:pt x="10913618" y="201930"/>
                  </a:lnTo>
                  <a:lnTo>
                    <a:pt x="10932668" y="201930"/>
                  </a:lnTo>
                  <a:lnTo>
                    <a:pt x="10932668" y="1751330"/>
                  </a:lnTo>
                  <a:lnTo>
                    <a:pt x="10913618" y="1751330"/>
                  </a:lnTo>
                  <a:lnTo>
                    <a:pt x="10932668" y="1751330"/>
                  </a:lnTo>
                  <a:cubicBezTo>
                    <a:pt x="10932668" y="1863090"/>
                    <a:pt x="10840593" y="1953260"/>
                    <a:pt x="10727817" y="1953260"/>
                  </a:cubicBezTo>
                  <a:lnTo>
                    <a:pt x="10727817" y="1934210"/>
                  </a:lnTo>
                  <a:lnTo>
                    <a:pt x="10727817" y="1953260"/>
                  </a:lnTo>
                  <a:lnTo>
                    <a:pt x="204851" y="1953260"/>
                  </a:lnTo>
                  <a:lnTo>
                    <a:pt x="204851" y="1934210"/>
                  </a:lnTo>
                  <a:lnTo>
                    <a:pt x="204851" y="1953260"/>
                  </a:lnTo>
                  <a:cubicBezTo>
                    <a:pt x="92075" y="1953260"/>
                    <a:pt x="0" y="1863090"/>
                    <a:pt x="0" y="175133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751330"/>
                  </a:lnTo>
                  <a:lnTo>
                    <a:pt x="19050" y="1751330"/>
                  </a:lnTo>
                  <a:lnTo>
                    <a:pt x="38100" y="1751330"/>
                  </a:lnTo>
                  <a:cubicBezTo>
                    <a:pt x="38100" y="1841500"/>
                    <a:pt x="112522" y="1915160"/>
                    <a:pt x="204851" y="1915160"/>
                  </a:cubicBezTo>
                  <a:lnTo>
                    <a:pt x="10727817" y="1915160"/>
                  </a:lnTo>
                  <a:cubicBezTo>
                    <a:pt x="10820274" y="1915160"/>
                    <a:pt x="10894568" y="1841500"/>
                    <a:pt x="10894568" y="1751330"/>
                  </a:cubicBezTo>
                  <a:lnTo>
                    <a:pt x="10894568" y="201930"/>
                  </a:lnTo>
                  <a:cubicBezTo>
                    <a:pt x="10894568" y="111760"/>
                    <a:pt x="10820147" y="38100"/>
                    <a:pt x="10727817" y="38100"/>
                  </a:cubicBezTo>
                  <a:lnTo>
                    <a:pt x="204851" y="38100"/>
                  </a:lnTo>
                  <a:lnTo>
                    <a:pt x="204851" y="19050"/>
                  </a:lnTo>
                  <a:lnTo>
                    <a:pt x="204851" y="38100"/>
                  </a:lnTo>
                  <a:cubicBezTo>
                    <a:pt x="112522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971B5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27"/>
          <p:cNvSpPr/>
          <p:nvPr/>
        </p:nvSpPr>
        <p:spPr>
          <a:xfrm>
            <a:off x="4618509" y="2921571"/>
            <a:ext cx="57150" cy="718185"/>
          </a:xfrm>
          <a:custGeom>
            <a:rect b="b" l="l" r="r" t="t"/>
            <a:pathLst>
              <a:path extrusionOk="0" h="1915160" w="152400">
                <a:moveTo>
                  <a:pt x="0" y="76200"/>
                </a:moveTo>
                <a:cubicBezTo>
                  <a:pt x="0" y="34163"/>
                  <a:pt x="34163" y="0"/>
                  <a:pt x="76200" y="0"/>
                </a:cubicBezTo>
                <a:cubicBezTo>
                  <a:pt x="118237" y="0"/>
                  <a:pt x="152400" y="34163"/>
                  <a:pt x="152400" y="76200"/>
                </a:cubicBezTo>
                <a:lnTo>
                  <a:pt x="152400" y="1838960"/>
                </a:lnTo>
                <a:cubicBezTo>
                  <a:pt x="152400" y="1880997"/>
                  <a:pt x="118237" y="1915160"/>
                  <a:pt x="76200" y="1915160"/>
                </a:cubicBezTo>
                <a:cubicBezTo>
                  <a:pt x="34163" y="1915160"/>
                  <a:pt x="0" y="1880997"/>
                  <a:pt x="0" y="1838960"/>
                </a:cubicBezTo>
                <a:close/>
              </a:path>
            </a:pathLst>
          </a:custGeom>
          <a:solidFill>
            <a:srgbClr val="F2037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4811539" y="3019350"/>
            <a:ext cx="1893540" cy="216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Verifying Location &amp; Validity</a:t>
            </a:r>
            <a:endParaRPr sz="700"/>
          </a:p>
        </p:txBody>
      </p:sp>
      <p:sp>
        <p:nvSpPr>
          <p:cNvPr id="188" name="Google Shape;188;p27"/>
          <p:cNvSpPr txBox="1"/>
          <p:nvPr/>
        </p:nvSpPr>
        <p:spPr>
          <a:xfrm>
            <a:off x="4811539" y="3425943"/>
            <a:ext cx="3771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3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Need to confirm where a call originated or if a number is active?</a:t>
            </a:r>
            <a:endParaRPr sz="700"/>
          </a:p>
        </p:txBody>
      </p:sp>
      <p:grpSp>
        <p:nvGrpSpPr>
          <p:cNvPr id="189" name="Google Shape;189;p27"/>
          <p:cNvGrpSpPr/>
          <p:nvPr/>
        </p:nvGrpSpPr>
        <p:grpSpPr>
          <a:xfrm>
            <a:off x="418580" y="3754190"/>
            <a:ext cx="4099750" cy="732472"/>
            <a:chOff x="0" y="0"/>
            <a:chExt cx="10932668" cy="1953260"/>
          </a:xfrm>
        </p:grpSpPr>
        <p:sp>
          <p:nvSpPr>
            <p:cNvPr id="190" name="Google Shape;190;p27"/>
            <p:cNvSpPr/>
            <p:nvPr/>
          </p:nvSpPr>
          <p:spPr>
            <a:xfrm>
              <a:off x="19050" y="19050"/>
              <a:ext cx="10894568" cy="1915160"/>
            </a:xfrm>
            <a:custGeom>
              <a:rect b="b" l="l" r="r" t="t"/>
              <a:pathLst>
                <a:path extrusionOk="0" h="1915160" w="10894568">
                  <a:moveTo>
                    <a:pt x="0" y="182880"/>
                  </a:moveTo>
                  <a:cubicBezTo>
                    <a:pt x="0" y="81915"/>
                    <a:pt x="83185" y="0"/>
                    <a:pt x="185801" y="0"/>
                  </a:cubicBezTo>
                  <a:lnTo>
                    <a:pt x="10708767" y="0"/>
                  </a:lnTo>
                  <a:cubicBezTo>
                    <a:pt x="10811383" y="0"/>
                    <a:pt x="10894568" y="81915"/>
                    <a:pt x="10894568" y="182880"/>
                  </a:cubicBezTo>
                  <a:lnTo>
                    <a:pt x="10894568" y="1732280"/>
                  </a:lnTo>
                  <a:cubicBezTo>
                    <a:pt x="10894568" y="1833245"/>
                    <a:pt x="10811383" y="1915160"/>
                    <a:pt x="10708767" y="1915160"/>
                  </a:cubicBezTo>
                  <a:lnTo>
                    <a:pt x="185801" y="1915160"/>
                  </a:lnTo>
                  <a:cubicBezTo>
                    <a:pt x="83185" y="1915160"/>
                    <a:pt x="0" y="1833245"/>
                    <a:pt x="0" y="1732280"/>
                  </a:cubicBezTo>
                  <a:close/>
                </a:path>
              </a:pathLst>
            </a:custGeom>
            <a:solidFill>
              <a:srgbClr val="252222">
                <a:alpha val="89803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0" y="0"/>
              <a:ext cx="10932668" cy="1953260"/>
            </a:xfrm>
            <a:custGeom>
              <a:rect b="b" l="l" r="r" t="t"/>
              <a:pathLst>
                <a:path extrusionOk="0" h="1953260" w="10932668">
                  <a:moveTo>
                    <a:pt x="0" y="201930"/>
                  </a:moveTo>
                  <a:cubicBezTo>
                    <a:pt x="0" y="90170"/>
                    <a:pt x="92075" y="0"/>
                    <a:pt x="204851" y="0"/>
                  </a:cubicBezTo>
                  <a:lnTo>
                    <a:pt x="10727817" y="0"/>
                  </a:lnTo>
                  <a:lnTo>
                    <a:pt x="10727817" y="19050"/>
                  </a:lnTo>
                  <a:lnTo>
                    <a:pt x="10727817" y="0"/>
                  </a:lnTo>
                  <a:cubicBezTo>
                    <a:pt x="10840720" y="0"/>
                    <a:pt x="10932668" y="90170"/>
                    <a:pt x="10932668" y="201930"/>
                  </a:cubicBezTo>
                  <a:lnTo>
                    <a:pt x="10913618" y="201930"/>
                  </a:lnTo>
                  <a:lnTo>
                    <a:pt x="10932668" y="201930"/>
                  </a:lnTo>
                  <a:lnTo>
                    <a:pt x="10932668" y="1751330"/>
                  </a:lnTo>
                  <a:lnTo>
                    <a:pt x="10913618" y="1751330"/>
                  </a:lnTo>
                  <a:lnTo>
                    <a:pt x="10932668" y="1751330"/>
                  </a:lnTo>
                  <a:cubicBezTo>
                    <a:pt x="10932668" y="1863090"/>
                    <a:pt x="10840593" y="1953260"/>
                    <a:pt x="10727817" y="1953260"/>
                  </a:cubicBezTo>
                  <a:lnTo>
                    <a:pt x="10727817" y="1934210"/>
                  </a:lnTo>
                  <a:lnTo>
                    <a:pt x="10727817" y="1953260"/>
                  </a:lnTo>
                  <a:lnTo>
                    <a:pt x="204851" y="1953260"/>
                  </a:lnTo>
                  <a:lnTo>
                    <a:pt x="204851" y="1934210"/>
                  </a:lnTo>
                  <a:lnTo>
                    <a:pt x="204851" y="1953260"/>
                  </a:lnTo>
                  <a:cubicBezTo>
                    <a:pt x="92075" y="1953260"/>
                    <a:pt x="0" y="1863090"/>
                    <a:pt x="0" y="175133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751330"/>
                  </a:lnTo>
                  <a:lnTo>
                    <a:pt x="19050" y="1751330"/>
                  </a:lnTo>
                  <a:lnTo>
                    <a:pt x="38100" y="1751330"/>
                  </a:lnTo>
                  <a:cubicBezTo>
                    <a:pt x="38100" y="1841500"/>
                    <a:pt x="112522" y="1915160"/>
                    <a:pt x="204851" y="1915160"/>
                  </a:cubicBezTo>
                  <a:lnTo>
                    <a:pt x="10727817" y="1915160"/>
                  </a:lnTo>
                  <a:cubicBezTo>
                    <a:pt x="10820274" y="1915160"/>
                    <a:pt x="10894568" y="1841500"/>
                    <a:pt x="10894568" y="1751330"/>
                  </a:cubicBezTo>
                  <a:lnTo>
                    <a:pt x="10894568" y="201930"/>
                  </a:lnTo>
                  <a:cubicBezTo>
                    <a:pt x="10894568" y="111760"/>
                    <a:pt x="10820147" y="38100"/>
                    <a:pt x="10727817" y="38100"/>
                  </a:cubicBezTo>
                  <a:lnTo>
                    <a:pt x="204851" y="38100"/>
                  </a:lnTo>
                  <a:lnTo>
                    <a:pt x="204851" y="19050"/>
                  </a:lnTo>
                  <a:lnTo>
                    <a:pt x="204851" y="38100"/>
                  </a:lnTo>
                  <a:cubicBezTo>
                    <a:pt x="112522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971B5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7"/>
          <p:cNvSpPr/>
          <p:nvPr/>
        </p:nvSpPr>
        <p:spPr>
          <a:xfrm>
            <a:off x="411435" y="3761333"/>
            <a:ext cx="57150" cy="718185"/>
          </a:xfrm>
          <a:custGeom>
            <a:rect b="b" l="l" r="r" t="t"/>
            <a:pathLst>
              <a:path extrusionOk="0" h="1915160" w="152400">
                <a:moveTo>
                  <a:pt x="0" y="76200"/>
                </a:moveTo>
                <a:cubicBezTo>
                  <a:pt x="0" y="34163"/>
                  <a:pt x="34163" y="0"/>
                  <a:pt x="76200" y="0"/>
                </a:cubicBezTo>
                <a:cubicBezTo>
                  <a:pt x="118237" y="0"/>
                  <a:pt x="152400" y="34163"/>
                  <a:pt x="152400" y="76200"/>
                </a:cubicBezTo>
                <a:lnTo>
                  <a:pt x="152400" y="1838960"/>
                </a:lnTo>
                <a:cubicBezTo>
                  <a:pt x="152400" y="1880997"/>
                  <a:pt x="118237" y="1915160"/>
                  <a:pt x="76200" y="1915160"/>
                </a:cubicBezTo>
                <a:cubicBezTo>
                  <a:pt x="34163" y="1915160"/>
                  <a:pt x="0" y="1880997"/>
                  <a:pt x="0" y="1838960"/>
                </a:cubicBezTo>
                <a:close/>
              </a:path>
            </a:pathLst>
          </a:custGeom>
          <a:solidFill>
            <a:srgbClr val="F2037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 txBox="1"/>
          <p:nvPr/>
        </p:nvSpPr>
        <p:spPr>
          <a:xfrm>
            <a:off x="604466" y="3859113"/>
            <a:ext cx="2044080" cy="216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Finding Carrier/Region Details</a:t>
            </a:r>
            <a:endParaRPr sz="700"/>
          </a:p>
        </p:txBody>
      </p:sp>
      <p:sp>
        <p:nvSpPr>
          <p:cNvPr id="194" name="Google Shape;194;p27"/>
          <p:cNvSpPr txBox="1"/>
          <p:nvPr/>
        </p:nvSpPr>
        <p:spPr>
          <a:xfrm>
            <a:off x="583015" y="4186944"/>
            <a:ext cx="3771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3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Curious about the network provider or geographical origin?</a:t>
            </a:r>
            <a:endParaRPr sz="700"/>
          </a:p>
        </p:txBody>
      </p:sp>
      <p:grpSp>
        <p:nvGrpSpPr>
          <p:cNvPr id="195" name="Google Shape;195;p27"/>
          <p:cNvGrpSpPr/>
          <p:nvPr/>
        </p:nvGrpSpPr>
        <p:grpSpPr>
          <a:xfrm>
            <a:off x="4625652" y="3754190"/>
            <a:ext cx="4099750" cy="732472"/>
            <a:chOff x="0" y="0"/>
            <a:chExt cx="10932668" cy="1953260"/>
          </a:xfrm>
        </p:grpSpPr>
        <p:sp>
          <p:nvSpPr>
            <p:cNvPr id="196" name="Google Shape;196;p27"/>
            <p:cNvSpPr/>
            <p:nvPr/>
          </p:nvSpPr>
          <p:spPr>
            <a:xfrm>
              <a:off x="19050" y="19050"/>
              <a:ext cx="10894568" cy="1915160"/>
            </a:xfrm>
            <a:custGeom>
              <a:rect b="b" l="l" r="r" t="t"/>
              <a:pathLst>
                <a:path extrusionOk="0" h="1915160" w="10894568">
                  <a:moveTo>
                    <a:pt x="0" y="182880"/>
                  </a:moveTo>
                  <a:cubicBezTo>
                    <a:pt x="0" y="81915"/>
                    <a:pt x="83185" y="0"/>
                    <a:pt x="185801" y="0"/>
                  </a:cubicBezTo>
                  <a:lnTo>
                    <a:pt x="10708767" y="0"/>
                  </a:lnTo>
                  <a:cubicBezTo>
                    <a:pt x="10811383" y="0"/>
                    <a:pt x="10894568" y="81915"/>
                    <a:pt x="10894568" y="182880"/>
                  </a:cubicBezTo>
                  <a:lnTo>
                    <a:pt x="10894568" y="1732280"/>
                  </a:lnTo>
                  <a:cubicBezTo>
                    <a:pt x="10894568" y="1833245"/>
                    <a:pt x="10811383" y="1915160"/>
                    <a:pt x="10708767" y="1915160"/>
                  </a:cubicBezTo>
                  <a:lnTo>
                    <a:pt x="185801" y="1915160"/>
                  </a:lnTo>
                  <a:cubicBezTo>
                    <a:pt x="83185" y="1915160"/>
                    <a:pt x="0" y="1833245"/>
                    <a:pt x="0" y="1732280"/>
                  </a:cubicBezTo>
                  <a:close/>
                </a:path>
              </a:pathLst>
            </a:custGeom>
            <a:solidFill>
              <a:srgbClr val="252222">
                <a:alpha val="89803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0" y="0"/>
              <a:ext cx="10932668" cy="1953260"/>
            </a:xfrm>
            <a:custGeom>
              <a:rect b="b" l="l" r="r" t="t"/>
              <a:pathLst>
                <a:path extrusionOk="0" h="1953260" w="10932668">
                  <a:moveTo>
                    <a:pt x="0" y="201930"/>
                  </a:moveTo>
                  <a:cubicBezTo>
                    <a:pt x="0" y="90170"/>
                    <a:pt x="92075" y="0"/>
                    <a:pt x="204851" y="0"/>
                  </a:cubicBezTo>
                  <a:lnTo>
                    <a:pt x="10727817" y="0"/>
                  </a:lnTo>
                  <a:lnTo>
                    <a:pt x="10727817" y="19050"/>
                  </a:lnTo>
                  <a:lnTo>
                    <a:pt x="10727817" y="0"/>
                  </a:lnTo>
                  <a:cubicBezTo>
                    <a:pt x="10840720" y="0"/>
                    <a:pt x="10932668" y="90170"/>
                    <a:pt x="10932668" y="201930"/>
                  </a:cubicBezTo>
                  <a:lnTo>
                    <a:pt x="10913618" y="201930"/>
                  </a:lnTo>
                  <a:lnTo>
                    <a:pt x="10932668" y="201930"/>
                  </a:lnTo>
                  <a:lnTo>
                    <a:pt x="10932668" y="1751330"/>
                  </a:lnTo>
                  <a:lnTo>
                    <a:pt x="10913618" y="1751330"/>
                  </a:lnTo>
                  <a:lnTo>
                    <a:pt x="10932668" y="1751330"/>
                  </a:lnTo>
                  <a:cubicBezTo>
                    <a:pt x="10932668" y="1863090"/>
                    <a:pt x="10840593" y="1953260"/>
                    <a:pt x="10727817" y="1953260"/>
                  </a:cubicBezTo>
                  <a:lnTo>
                    <a:pt x="10727817" y="1934210"/>
                  </a:lnTo>
                  <a:lnTo>
                    <a:pt x="10727817" y="1953260"/>
                  </a:lnTo>
                  <a:lnTo>
                    <a:pt x="204851" y="1953260"/>
                  </a:lnTo>
                  <a:lnTo>
                    <a:pt x="204851" y="1934210"/>
                  </a:lnTo>
                  <a:lnTo>
                    <a:pt x="204851" y="1953260"/>
                  </a:lnTo>
                  <a:cubicBezTo>
                    <a:pt x="92075" y="1953260"/>
                    <a:pt x="0" y="1863090"/>
                    <a:pt x="0" y="175133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751330"/>
                  </a:lnTo>
                  <a:lnTo>
                    <a:pt x="19050" y="1751330"/>
                  </a:lnTo>
                  <a:lnTo>
                    <a:pt x="38100" y="1751330"/>
                  </a:lnTo>
                  <a:cubicBezTo>
                    <a:pt x="38100" y="1841500"/>
                    <a:pt x="112522" y="1915160"/>
                    <a:pt x="204851" y="1915160"/>
                  </a:cubicBezTo>
                  <a:lnTo>
                    <a:pt x="10727817" y="1915160"/>
                  </a:lnTo>
                  <a:cubicBezTo>
                    <a:pt x="10820274" y="1915160"/>
                    <a:pt x="10894568" y="1841500"/>
                    <a:pt x="10894568" y="1751330"/>
                  </a:cubicBezTo>
                  <a:lnTo>
                    <a:pt x="10894568" y="201930"/>
                  </a:lnTo>
                  <a:cubicBezTo>
                    <a:pt x="10894568" y="111760"/>
                    <a:pt x="10820147" y="38100"/>
                    <a:pt x="10727817" y="38100"/>
                  </a:cubicBezTo>
                  <a:lnTo>
                    <a:pt x="204851" y="38100"/>
                  </a:lnTo>
                  <a:lnTo>
                    <a:pt x="204851" y="19050"/>
                  </a:lnTo>
                  <a:lnTo>
                    <a:pt x="204851" y="38100"/>
                  </a:lnTo>
                  <a:cubicBezTo>
                    <a:pt x="112522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971B5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27"/>
          <p:cNvSpPr/>
          <p:nvPr/>
        </p:nvSpPr>
        <p:spPr>
          <a:xfrm>
            <a:off x="4618509" y="3761333"/>
            <a:ext cx="57150" cy="718185"/>
          </a:xfrm>
          <a:custGeom>
            <a:rect b="b" l="l" r="r" t="t"/>
            <a:pathLst>
              <a:path extrusionOk="0" h="1915160" w="152400">
                <a:moveTo>
                  <a:pt x="0" y="76200"/>
                </a:moveTo>
                <a:cubicBezTo>
                  <a:pt x="0" y="34163"/>
                  <a:pt x="34163" y="0"/>
                  <a:pt x="76200" y="0"/>
                </a:cubicBezTo>
                <a:cubicBezTo>
                  <a:pt x="118237" y="0"/>
                  <a:pt x="152400" y="34163"/>
                  <a:pt x="152400" y="76200"/>
                </a:cubicBezTo>
                <a:lnTo>
                  <a:pt x="152400" y="1838960"/>
                </a:lnTo>
                <a:cubicBezTo>
                  <a:pt x="152400" y="1880997"/>
                  <a:pt x="118237" y="1915160"/>
                  <a:pt x="76200" y="1915160"/>
                </a:cubicBezTo>
                <a:cubicBezTo>
                  <a:pt x="34163" y="1915160"/>
                  <a:pt x="0" y="1880997"/>
                  <a:pt x="0" y="1838960"/>
                </a:cubicBezTo>
                <a:close/>
              </a:path>
            </a:pathLst>
          </a:custGeom>
          <a:solidFill>
            <a:srgbClr val="F2037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 txBox="1"/>
          <p:nvPr/>
        </p:nvSpPr>
        <p:spPr>
          <a:xfrm>
            <a:off x="4811539" y="3859113"/>
            <a:ext cx="1629520" cy="216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Managing Past Searches</a:t>
            </a:r>
            <a:endParaRPr sz="700"/>
          </a:p>
        </p:txBody>
      </p:sp>
      <p:sp>
        <p:nvSpPr>
          <p:cNvPr id="200" name="Google Shape;200;p27"/>
          <p:cNvSpPr txBox="1"/>
          <p:nvPr/>
        </p:nvSpPr>
        <p:spPr>
          <a:xfrm>
            <a:off x="4775814" y="4186981"/>
            <a:ext cx="3771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3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Frustrated by losing track of previously investigated numbers?</a:t>
            </a:r>
            <a:endParaRPr sz="700"/>
          </a:p>
        </p:txBody>
      </p:sp>
      <p:sp>
        <p:nvSpPr>
          <p:cNvPr id="201" name="Google Shape;201;p27"/>
          <p:cNvSpPr txBox="1"/>
          <p:nvPr/>
        </p:nvSpPr>
        <p:spPr>
          <a:xfrm>
            <a:off x="425723" y="4554438"/>
            <a:ext cx="8292555" cy="256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3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Tracker-Pro solves all of these with a single, clean dashboard, streamlining the process and providing clarity.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10" name="Google Shape;210;p2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2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52222">
              <a:alpha val="89803"/>
            </a:srgbClr>
          </a:solidFill>
          <a:ln>
            <a:noFill/>
          </a:ln>
        </p:spPr>
      </p:sp>
      <p:sp>
        <p:nvSpPr>
          <p:cNvPr id="212" name="Google Shape;212;p28"/>
          <p:cNvSpPr txBox="1"/>
          <p:nvPr/>
        </p:nvSpPr>
        <p:spPr>
          <a:xfrm>
            <a:off x="420365" y="364108"/>
            <a:ext cx="6948339" cy="415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3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Project Objective: Powerful &amp; User-Friendly Tracking</a:t>
            </a:r>
            <a:endParaRPr sz="700"/>
          </a:p>
        </p:txBody>
      </p:sp>
      <p:sp>
        <p:nvSpPr>
          <p:cNvPr id="213" name="Google Shape;213;p28"/>
          <p:cNvSpPr txBox="1"/>
          <p:nvPr/>
        </p:nvSpPr>
        <p:spPr>
          <a:xfrm>
            <a:off x="420290" y="1148985"/>
            <a:ext cx="8303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Our core objective is to build an intuitive yet powerful tracking tool that delivers critical phone number insights with unparalleled speed and accuracy.</a:t>
            </a:r>
            <a:endParaRPr sz="700"/>
          </a:p>
        </p:txBody>
      </p:sp>
      <p:grpSp>
        <p:nvGrpSpPr>
          <p:cNvPr id="214" name="Google Shape;214;p28"/>
          <p:cNvGrpSpPr/>
          <p:nvPr/>
        </p:nvGrpSpPr>
        <p:grpSpPr>
          <a:xfrm>
            <a:off x="417984" y="1344290"/>
            <a:ext cx="274939" cy="274939"/>
            <a:chOff x="0" y="0"/>
            <a:chExt cx="733171" cy="733171"/>
          </a:xfrm>
        </p:grpSpPr>
        <p:sp>
          <p:nvSpPr>
            <p:cNvPr id="215" name="Google Shape;215;p28"/>
            <p:cNvSpPr/>
            <p:nvPr/>
          </p:nvSpPr>
          <p:spPr>
            <a:xfrm>
              <a:off x="6350" y="6350"/>
              <a:ext cx="720471" cy="720471"/>
            </a:xfrm>
            <a:custGeom>
              <a:rect b="b" l="l" r="r" t="t"/>
              <a:pathLst>
                <a:path extrusionOk="0" h="720471" w="720471">
                  <a:moveTo>
                    <a:pt x="0" y="134493"/>
                  </a:moveTo>
                  <a:cubicBezTo>
                    <a:pt x="0" y="60198"/>
                    <a:pt x="60198" y="0"/>
                    <a:pt x="134493" y="0"/>
                  </a:cubicBezTo>
                  <a:lnTo>
                    <a:pt x="585978" y="0"/>
                  </a:lnTo>
                  <a:cubicBezTo>
                    <a:pt x="660273" y="0"/>
                    <a:pt x="720471" y="60198"/>
                    <a:pt x="720471" y="134493"/>
                  </a:cubicBezTo>
                  <a:lnTo>
                    <a:pt x="720471" y="585978"/>
                  </a:lnTo>
                  <a:cubicBezTo>
                    <a:pt x="720471" y="660273"/>
                    <a:pt x="660273" y="720471"/>
                    <a:pt x="585978" y="720471"/>
                  </a:cubicBezTo>
                  <a:lnTo>
                    <a:pt x="134493" y="720471"/>
                  </a:lnTo>
                  <a:cubicBezTo>
                    <a:pt x="60198" y="720471"/>
                    <a:pt x="0" y="660273"/>
                    <a:pt x="0" y="585978"/>
                  </a:cubicBezTo>
                  <a:close/>
                </a:path>
              </a:pathLst>
            </a:custGeom>
            <a:solidFill>
              <a:srgbClr val="7E023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0" y="0"/>
              <a:ext cx="733171" cy="733171"/>
            </a:xfrm>
            <a:custGeom>
              <a:rect b="b" l="l" r="r" t="t"/>
              <a:pathLst>
                <a:path extrusionOk="0" h="733171" w="733171">
                  <a:moveTo>
                    <a:pt x="0" y="140843"/>
                  </a:moveTo>
                  <a:cubicBezTo>
                    <a:pt x="0" y="63119"/>
                    <a:pt x="63119" y="0"/>
                    <a:pt x="140843" y="0"/>
                  </a:cubicBezTo>
                  <a:lnTo>
                    <a:pt x="592328" y="0"/>
                  </a:lnTo>
                  <a:lnTo>
                    <a:pt x="592328" y="6350"/>
                  </a:lnTo>
                  <a:lnTo>
                    <a:pt x="592328" y="0"/>
                  </a:lnTo>
                  <a:cubicBezTo>
                    <a:pt x="670179" y="0"/>
                    <a:pt x="733171" y="63119"/>
                    <a:pt x="733171" y="140843"/>
                  </a:cubicBezTo>
                  <a:lnTo>
                    <a:pt x="726821" y="140843"/>
                  </a:lnTo>
                  <a:lnTo>
                    <a:pt x="733171" y="140843"/>
                  </a:lnTo>
                  <a:lnTo>
                    <a:pt x="733171" y="592328"/>
                  </a:lnTo>
                  <a:lnTo>
                    <a:pt x="726821" y="592328"/>
                  </a:lnTo>
                  <a:lnTo>
                    <a:pt x="733171" y="592328"/>
                  </a:lnTo>
                  <a:cubicBezTo>
                    <a:pt x="733171" y="670179"/>
                    <a:pt x="670052" y="733171"/>
                    <a:pt x="592328" y="733171"/>
                  </a:cubicBezTo>
                  <a:lnTo>
                    <a:pt x="592328" y="726821"/>
                  </a:lnTo>
                  <a:lnTo>
                    <a:pt x="592328" y="733171"/>
                  </a:lnTo>
                  <a:lnTo>
                    <a:pt x="140843" y="733171"/>
                  </a:lnTo>
                  <a:lnTo>
                    <a:pt x="140843" y="726821"/>
                  </a:lnTo>
                  <a:lnTo>
                    <a:pt x="140843" y="733171"/>
                  </a:lnTo>
                  <a:cubicBezTo>
                    <a:pt x="63119" y="733171"/>
                    <a:pt x="0" y="670179"/>
                    <a:pt x="0" y="592328"/>
                  </a:cubicBezTo>
                  <a:lnTo>
                    <a:pt x="0" y="140843"/>
                  </a:lnTo>
                  <a:lnTo>
                    <a:pt x="6350" y="140843"/>
                  </a:lnTo>
                  <a:lnTo>
                    <a:pt x="0" y="140843"/>
                  </a:lnTo>
                  <a:moveTo>
                    <a:pt x="12700" y="140843"/>
                  </a:moveTo>
                  <a:lnTo>
                    <a:pt x="12700" y="592328"/>
                  </a:lnTo>
                  <a:lnTo>
                    <a:pt x="6350" y="592328"/>
                  </a:lnTo>
                  <a:lnTo>
                    <a:pt x="12700" y="592328"/>
                  </a:lnTo>
                  <a:cubicBezTo>
                    <a:pt x="12700" y="663067"/>
                    <a:pt x="70104" y="720471"/>
                    <a:pt x="140843" y="720471"/>
                  </a:cubicBezTo>
                  <a:lnTo>
                    <a:pt x="592328" y="720471"/>
                  </a:lnTo>
                  <a:cubicBezTo>
                    <a:pt x="663067" y="720471"/>
                    <a:pt x="720471" y="663067"/>
                    <a:pt x="720471" y="592328"/>
                  </a:cubicBezTo>
                  <a:lnTo>
                    <a:pt x="720471" y="140843"/>
                  </a:lnTo>
                  <a:cubicBezTo>
                    <a:pt x="720471" y="70104"/>
                    <a:pt x="663194" y="12700"/>
                    <a:pt x="592328" y="12700"/>
                  </a:cubicBezTo>
                  <a:lnTo>
                    <a:pt x="140843" y="12700"/>
                  </a:lnTo>
                  <a:lnTo>
                    <a:pt x="140843" y="6350"/>
                  </a:lnTo>
                  <a:lnTo>
                    <a:pt x="140843" y="12700"/>
                  </a:lnTo>
                  <a:cubicBezTo>
                    <a:pt x="70104" y="12700"/>
                    <a:pt x="12700" y="70104"/>
                    <a:pt x="12700" y="140843"/>
                  </a:cubicBezTo>
                  <a:close/>
                </a:path>
              </a:pathLst>
            </a:custGeom>
            <a:solidFill>
              <a:srgbClr val="971B5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28"/>
          <p:cNvSpPr txBox="1"/>
          <p:nvPr/>
        </p:nvSpPr>
        <p:spPr>
          <a:xfrm>
            <a:off x="470669" y="1366243"/>
            <a:ext cx="169515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1</a:t>
            </a:r>
            <a:endParaRPr sz="700"/>
          </a:p>
        </p:txBody>
      </p:sp>
      <p:sp>
        <p:nvSpPr>
          <p:cNvPr id="218" name="Google Shape;218;p28"/>
          <p:cNvSpPr txBox="1"/>
          <p:nvPr/>
        </p:nvSpPr>
        <p:spPr>
          <a:xfrm>
            <a:off x="810667" y="1354560"/>
            <a:ext cx="1413049" cy="20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Instant Insights</a:t>
            </a:r>
            <a:endParaRPr sz="700"/>
          </a:p>
        </p:txBody>
      </p:sp>
      <p:sp>
        <p:nvSpPr>
          <p:cNvPr id="219" name="Google Shape;219;p28"/>
          <p:cNvSpPr txBox="1"/>
          <p:nvPr/>
        </p:nvSpPr>
        <p:spPr>
          <a:xfrm>
            <a:off x="810667" y="1574602"/>
            <a:ext cx="7912968" cy="25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Provides number details in mere seconds.</a:t>
            </a:r>
            <a:endParaRPr sz="700"/>
          </a:p>
        </p:txBody>
      </p:sp>
      <p:grpSp>
        <p:nvGrpSpPr>
          <p:cNvPr id="220" name="Google Shape;220;p28"/>
          <p:cNvGrpSpPr/>
          <p:nvPr/>
        </p:nvGrpSpPr>
        <p:grpSpPr>
          <a:xfrm>
            <a:off x="417984" y="2066479"/>
            <a:ext cx="274939" cy="274939"/>
            <a:chOff x="0" y="0"/>
            <a:chExt cx="733171" cy="733171"/>
          </a:xfrm>
        </p:grpSpPr>
        <p:sp>
          <p:nvSpPr>
            <p:cNvPr id="221" name="Google Shape;221;p28"/>
            <p:cNvSpPr/>
            <p:nvPr/>
          </p:nvSpPr>
          <p:spPr>
            <a:xfrm>
              <a:off x="6350" y="6350"/>
              <a:ext cx="720471" cy="720471"/>
            </a:xfrm>
            <a:custGeom>
              <a:rect b="b" l="l" r="r" t="t"/>
              <a:pathLst>
                <a:path extrusionOk="0" h="720471" w="720471">
                  <a:moveTo>
                    <a:pt x="0" y="134493"/>
                  </a:moveTo>
                  <a:cubicBezTo>
                    <a:pt x="0" y="60198"/>
                    <a:pt x="60198" y="0"/>
                    <a:pt x="134493" y="0"/>
                  </a:cubicBezTo>
                  <a:lnTo>
                    <a:pt x="585978" y="0"/>
                  </a:lnTo>
                  <a:cubicBezTo>
                    <a:pt x="660273" y="0"/>
                    <a:pt x="720471" y="60198"/>
                    <a:pt x="720471" y="134493"/>
                  </a:cubicBezTo>
                  <a:lnTo>
                    <a:pt x="720471" y="585978"/>
                  </a:lnTo>
                  <a:cubicBezTo>
                    <a:pt x="720471" y="660273"/>
                    <a:pt x="660273" y="720471"/>
                    <a:pt x="585978" y="720471"/>
                  </a:cubicBezTo>
                  <a:lnTo>
                    <a:pt x="134493" y="720471"/>
                  </a:lnTo>
                  <a:cubicBezTo>
                    <a:pt x="60198" y="720471"/>
                    <a:pt x="0" y="660273"/>
                    <a:pt x="0" y="585978"/>
                  </a:cubicBezTo>
                  <a:close/>
                </a:path>
              </a:pathLst>
            </a:custGeom>
            <a:solidFill>
              <a:srgbClr val="7E023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0" y="0"/>
              <a:ext cx="733171" cy="733171"/>
            </a:xfrm>
            <a:custGeom>
              <a:rect b="b" l="l" r="r" t="t"/>
              <a:pathLst>
                <a:path extrusionOk="0" h="733171" w="733171">
                  <a:moveTo>
                    <a:pt x="0" y="140843"/>
                  </a:moveTo>
                  <a:cubicBezTo>
                    <a:pt x="0" y="63119"/>
                    <a:pt x="63119" y="0"/>
                    <a:pt x="140843" y="0"/>
                  </a:cubicBezTo>
                  <a:lnTo>
                    <a:pt x="592328" y="0"/>
                  </a:lnTo>
                  <a:lnTo>
                    <a:pt x="592328" y="6350"/>
                  </a:lnTo>
                  <a:lnTo>
                    <a:pt x="592328" y="0"/>
                  </a:lnTo>
                  <a:cubicBezTo>
                    <a:pt x="670179" y="0"/>
                    <a:pt x="733171" y="63119"/>
                    <a:pt x="733171" y="140843"/>
                  </a:cubicBezTo>
                  <a:lnTo>
                    <a:pt x="726821" y="140843"/>
                  </a:lnTo>
                  <a:lnTo>
                    <a:pt x="733171" y="140843"/>
                  </a:lnTo>
                  <a:lnTo>
                    <a:pt x="733171" y="592328"/>
                  </a:lnTo>
                  <a:lnTo>
                    <a:pt x="726821" y="592328"/>
                  </a:lnTo>
                  <a:lnTo>
                    <a:pt x="733171" y="592328"/>
                  </a:lnTo>
                  <a:cubicBezTo>
                    <a:pt x="733171" y="670179"/>
                    <a:pt x="670052" y="733171"/>
                    <a:pt x="592328" y="733171"/>
                  </a:cubicBezTo>
                  <a:lnTo>
                    <a:pt x="592328" y="726821"/>
                  </a:lnTo>
                  <a:lnTo>
                    <a:pt x="592328" y="733171"/>
                  </a:lnTo>
                  <a:lnTo>
                    <a:pt x="140843" y="733171"/>
                  </a:lnTo>
                  <a:lnTo>
                    <a:pt x="140843" y="726821"/>
                  </a:lnTo>
                  <a:lnTo>
                    <a:pt x="140843" y="733171"/>
                  </a:lnTo>
                  <a:cubicBezTo>
                    <a:pt x="63119" y="733171"/>
                    <a:pt x="0" y="670179"/>
                    <a:pt x="0" y="592328"/>
                  </a:cubicBezTo>
                  <a:lnTo>
                    <a:pt x="0" y="140843"/>
                  </a:lnTo>
                  <a:lnTo>
                    <a:pt x="6350" y="140843"/>
                  </a:lnTo>
                  <a:lnTo>
                    <a:pt x="0" y="140843"/>
                  </a:lnTo>
                  <a:moveTo>
                    <a:pt x="12700" y="140843"/>
                  </a:moveTo>
                  <a:lnTo>
                    <a:pt x="12700" y="592328"/>
                  </a:lnTo>
                  <a:lnTo>
                    <a:pt x="6350" y="592328"/>
                  </a:lnTo>
                  <a:lnTo>
                    <a:pt x="12700" y="592328"/>
                  </a:lnTo>
                  <a:cubicBezTo>
                    <a:pt x="12700" y="663067"/>
                    <a:pt x="70104" y="720471"/>
                    <a:pt x="140843" y="720471"/>
                  </a:cubicBezTo>
                  <a:lnTo>
                    <a:pt x="592328" y="720471"/>
                  </a:lnTo>
                  <a:cubicBezTo>
                    <a:pt x="663067" y="720471"/>
                    <a:pt x="720471" y="663067"/>
                    <a:pt x="720471" y="592328"/>
                  </a:cubicBezTo>
                  <a:lnTo>
                    <a:pt x="720471" y="140843"/>
                  </a:lnTo>
                  <a:cubicBezTo>
                    <a:pt x="720471" y="70104"/>
                    <a:pt x="663194" y="12700"/>
                    <a:pt x="592328" y="12700"/>
                  </a:cubicBezTo>
                  <a:lnTo>
                    <a:pt x="140843" y="12700"/>
                  </a:lnTo>
                  <a:lnTo>
                    <a:pt x="140843" y="6350"/>
                  </a:lnTo>
                  <a:lnTo>
                    <a:pt x="140843" y="12700"/>
                  </a:lnTo>
                  <a:cubicBezTo>
                    <a:pt x="70104" y="12700"/>
                    <a:pt x="12700" y="70104"/>
                    <a:pt x="12700" y="140843"/>
                  </a:cubicBezTo>
                  <a:close/>
                </a:path>
              </a:pathLst>
            </a:custGeom>
            <a:solidFill>
              <a:srgbClr val="971B5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8"/>
          <p:cNvSpPr txBox="1"/>
          <p:nvPr/>
        </p:nvSpPr>
        <p:spPr>
          <a:xfrm>
            <a:off x="470669" y="2088431"/>
            <a:ext cx="169515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2</a:t>
            </a:r>
            <a:endParaRPr sz="700"/>
          </a:p>
        </p:txBody>
      </p:sp>
      <p:sp>
        <p:nvSpPr>
          <p:cNvPr id="224" name="Google Shape;224;p28"/>
          <p:cNvSpPr txBox="1"/>
          <p:nvPr/>
        </p:nvSpPr>
        <p:spPr>
          <a:xfrm>
            <a:off x="810667" y="2076748"/>
            <a:ext cx="1530176" cy="20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Geographic Conversion</a:t>
            </a:r>
            <a:endParaRPr sz="700"/>
          </a:p>
        </p:txBody>
      </p:sp>
      <p:sp>
        <p:nvSpPr>
          <p:cNvPr id="225" name="Google Shape;225;p28"/>
          <p:cNvSpPr txBox="1"/>
          <p:nvPr/>
        </p:nvSpPr>
        <p:spPr>
          <a:xfrm>
            <a:off x="810667" y="2296790"/>
            <a:ext cx="7912968" cy="25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Converts raw coordinates into precise, real-world addresses.</a:t>
            </a:r>
            <a:endParaRPr sz="700"/>
          </a:p>
        </p:txBody>
      </p:sp>
      <p:grpSp>
        <p:nvGrpSpPr>
          <p:cNvPr id="226" name="Google Shape;226;p28"/>
          <p:cNvGrpSpPr/>
          <p:nvPr/>
        </p:nvGrpSpPr>
        <p:grpSpPr>
          <a:xfrm>
            <a:off x="417984" y="2788667"/>
            <a:ext cx="274939" cy="274939"/>
            <a:chOff x="0" y="0"/>
            <a:chExt cx="733171" cy="733171"/>
          </a:xfrm>
        </p:grpSpPr>
        <p:sp>
          <p:nvSpPr>
            <p:cNvPr id="227" name="Google Shape;227;p28"/>
            <p:cNvSpPr/>
            <p:nvPr/>
          </p:nvSpPr>
          <p:spPr>
            <a:xfrm>
              <a:off x="6350" y="6350"/>
              <a:ext cx="720471" cy="720471"/>
            </a:xfrm>
            <a:custGeom>
              <a:rect b="b" l="l" r="r" t="t"/>
              <a:pathLst>
                <a:path extrusionOk="0" h="720471" w="720471">
                  <a:moveTo>
                    <a:pt x="0" y="134493"/>
                  </a:moveTo>
                  <a:cubicBezTo>
                    <a:pt x="0" y="60198"/>
                    <a:pt x="60198" y="0"/>
                    <a:pt x="134493" y="0"/>
                  </a:cubicBezTo>
                  <a:lnTo>
                    <a:pt x="585978" y="0"/>
                  </a:lnTo>
                  <a:cubicBezTo>
                    <a:pt x="660273" y="0"/>
                    <a:pt x="720471" y="60198"/>
                    <a:pt x="720471" y="134493"/>
                  </a:cubicBezTo>
                  <a:lnTo>
                    <a:pt x="720471" y="585978"/>
                  </a:lnTo>
                  <a:cubicBezTo>
                    <a:pt x="720471" y="660273"/>
                    <a:pt x="660273" y="720471"/>
                    <a:pt x="585978" y="720471"/>
                  </a:cubicBezTo>
                  <a:lnTo>
                    <a:pt x="134493" y="720471"/>
                  </a:lnTo>
                  <a:cubicBezTo>
                    <a:pt x="60198" y="720471"/>
                    <a:pt x="0" y="660273"/>
                    <a:pt x="0" y="585978"/>
                  </a:cubicBezTo>
                  <a:close/>
                </a:path>
              </a:pathLst>
            </a:custGeom>
            <a:solidFill>
              <a:srgbClr val="7E023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0" y="0"/>
              <a:ext cx="733171" cy="733171"/>
            </a:xfrm>
            <a:custGeom>
              <a:rect b="b" l="l" r="r" t="t"/>
              <a:pathLst>
                <a:path extrusionOk="0" h="733171" w="733171">
                  <a:moveTo>
                    <a:pt x="0" y="140843"/>
                  </a:moveTo>
                  <a:cubicBezTo>
                    <a:pt x="0" y="63119"/>
                    <a:pt x="63119" y="0"/>
                    <a:pt x="140843" y="0"/>
                  </a:cubicBezTo>
                  <a:lnTo>
                    <a:pt x="592328" y="0"/>
                  </a:lnTo>
                  <a:lnTo>
                    <a:pt x="592328" y="6350"/>
                  </a:lnTo>
                  <a:lnTo>
                    <a:pt x="592328" y="0"/>
                  </a:lnTo>
                  <a:cubicBezTo>
                    <a:pt x="670179" y="0"/>
                    <a:pt x="733171" y="63119"/>
                    <a:pt x="733171" y="140843"/>
                  </a:cubicBezTo>
                  <a:lnTo>
                    <a:pt x="726821" y="140843"/>
                  </a:lnTo>
                  <a:lnTo>
                    <a:pt x="733171" y="140843"/>
                  </a:lnTo>
                  <a:lnTo>
                    <a:pt x="733171" y="592328"/>
                  </a:lnTo>
                  <a:lnTo>
                    <a:pt x="726821" y="592328"/>
                  </a:lnTo>
                  <a:lnTo>
                    <a:pt x="733171" y="592328"/>
                  </a:lnTo>
                  <a:cubicBezTo>
                    <a:pt x="733171" y="670179"/>
                    <a:pt x="670052" y="733171"/>
                    <a:pt x="592328" y="733171"/>
                  </a:cubicBezTo>
                  <a:lnTo>
                    <a:pt x="592328" y="726821"/>
                  </a:lnTo>
                  <a:lnTo>
                    <a:pt x="592328" y="733171"/>
                  </a:lnTo>
                  <a:lnTo>
                    <a:pt x="140843" y="733171"/>
                  </a:lnTo>
                  <a:lnTo>
                    <a:pt x="140843" y="726821"/>
                  </a:lnTo>
                  <a:lnTo>
                    <a:pt x="140843" y="733171"/>
                  </a:lnTo>
                  <a:cubicBezTo>
                    <a:pt x="63119" y="733171"/>
                    <a:pt x="0" y="670179"/>
                    <a:pt x="0" y="592328"/>
                  </a:cubicBezTo>
                  <a:lnTo>
                    <a:pt x="0" y="140843"/>
                  </a:lnTo>
                  <a:lnTo>
                    <a:pt x="6350" y="140843"/>
                  </a:lnTo>
                  <a:lnTo>
                    <a:pt x="0" y="140843"/>
                  </a:lnTo>
                  <a:moveTo>
                    <a:pt x="12700" y="140843"/>
                  </a:moveTo>
                  <a:lnTo>
                    <a:pt x="12700" y="592328"/>
                  </a:lnTo>
                  <a:lnTo>
                    <a:pt x="6350" y="592328"/>
                  </a:lnTo>
                  <a:lnTo>
                    <a:pt x="12700" y="592328"/>
                  </a:lnTo>
                  <a:cubicBezTo>
                    <a:pt x="12700" y="663067"/>
                    <a:pt x="70104" y="720471"/>
                    <a:pt x="140843" y="720471"/>
                  </a:cubicBezTo>
                  <a:lnTo>
                    <a:pt x="592328" y="720471"/>
                  </a:lnTo>
                  <a:cubicBezTo>
                    <a:pt x="663067" y="720471"/>
                    <a:pt x="720471" y="663067"/>
                    <a:pt x="720471" y="592328"/>
                  </a:cubicBezTo>
                  <a:lnTo>
                    <a:pt x="720471" y="140843"/>
                  </a:lnTo>
                  <a:cubicBezTo>
                    <a:pt x="720471" y="70104"/>
                    <a:pt x="663194" y="12700"/>
                    <a:pt x="592328" y="12700"/>
                  </a:cubicBezTo>
                  <a:lnTo>
                    <a:pt x="140843" y="12700"/>
                  </a:lnTo>
                  <a:lnTo>
                    <a:pt x="140843" y="6350"/>
                  </a:lnTo>
                  <a:lnTo>
                    <a:pt x="140843" y="12700"/>
                  </a:lnTo>
                  <a:cubicBezTo>
                    <a:pt x="70104" y="12700"/>
                    <a:pt x="12700" y="70104"/>
                    <a:pt x="12700" y="140843"/>
                  </a:cubicBezTo>
                  <a:close/>
                </a:path>
              </a:pathLst>
            </a:custGeom>
            <a:solidFill>
              <a:srgbClr val="971B5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8"/>
          <p:cNvSpPr txBox="1"/>
          <p:nvPr/>
        </p:nvSpPr>
        <p:spPr>
          <a:xfrm>
            <a:off x="470669" y="2810620"/>
            <a:ext cx="169515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3</a:t>
            </a:r>
            <a:endParaRPr sz="700"/>
          </a:p>
        </p:txBody>
      </p:sp>
      <p:sp>
        <p:nvSpPr>
          <p:cNvPr id="230" name="Google Shape;230;p28"/>
          <p:cNvSpPr txBox="1"/>
          <p:nvPr/>
        </p:nvSpPr>
        <p:spPr>
          <a:xfrm>
            <a:off x="810667" y="2798937"/>
            <a:ext cx="1829990" cy="20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Browser-Based Geolocation</a:t>
            </a:r>
            <a:endParaRPr sz="700"/>
          </a:p>
        </p:txBody>
      </p:sp>
      <p:sp>
        <p:nvSpPr>
          <p:cNvPr id="231" name="Google Shape;231;p28"/>
          <p:cNvSpPr txBox="1"/>
          <p:nvPr/>
        </p:nvSpPr>
        <p:spPr>
          <a:xfrm>
            <a:off x="810667" y="3018979"/>
            <a:ext cx="7912968" cy="25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Displays the user's live location directly through the browser.</a:t>
            </a:r>
            <a:endParaRPr sz="700"/>
          </a:p>
        </p:txBody>
      </p:sp>
      <p:grpSp>
        <p:nvGrpSpPr>
          <p:cNvPr id="232" name="Google Shape;232;p28"/>
          <p:cNvGrpSpPr/>
          <p:nvPr/>
        </p:nvGrpSpPr>
        <p:grpSpPr>
          <a:xfrm>
            <a:off x="417984" y="3510856"/>
            <a:ext cx="274939" cy="274939"/>
            <a:chOff x="0" y="0"/>
            <a:chExt cx="733171" cy="733171"/>
          </a:xfrm>
        </p:grpSpPr>
        <p:sp>
          <p:nvSpPr>
            <p:cNvPr id="233" name="Google Shape;233;p28"/>
            <p:cNvSpPr/>
            <p:nvPr/>
          </p:nvSpPr>
          <p:spPr>
            <a:xfrm>
              <a:off x="6350" y="6350"/>
              <a:ext cx="720471" cy="720471"/>
            </a:xfrm>
            <a:custGeom>
              <a:rect b="b" l="l" r="r" t="t"/>
              <a:pathLst>
                <a:path extrusionOk="0" h="720471" w="720471">
                  <a:moveTo>
                    <a:pt x="0" y="134493"/>
                  </a:moveTo>
                  <a:cubicBezTo>
                    <a:pt x="0" y="60198"/>
                    <a:pt x="60198" y="0"/>
                    <a:pt x="134493" y="0"/>
                  </a:cubicBezTo>
                  <a:lnTo>
                    <a:pt x="585978" y="0"/>
                  </a:lnTo>
                  <a:cubicBezTo>
                    <a:pt x="660273" y="0"/>
                    <a:pt x="720471" y="60198"/>
                    <a:pt x="720471" y="134493"/>
                  </a:cubicBezTo>
                  <a:lnTo>
                    <a:pt x="720471" y="585978"/>
                  </a:lnTo>
                  <a:cubicBezTo>
                    <a:pt x="720471" y="660273"/>
                    <a:pt x="660273" y="720471"/>
                    <a:pt x="585978" y="720471"/>
                  </a:cubicBezTo>
                  <a:lnTo>
                    <a:pt x="134493" y="720471"/>
                  </a:lnTo>
                  <a:cubicBezTo>
                    <a:pt x="60198" y="720471"/>
                    <a:pt x="0" y="660273"/>
                    <a:pt x="0" y="585978"/>
                  </a:cubicBezTo>
                  <a:close/>
                </a:path>
              </a:pathLst>
            </a:custGeom>
            <a:solidFill>
              <a:srgbClr val="7E023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0" y="0"/>
              <a:ext cx="733171" cy="733171"/>
            </a:xfrm>
            <a:custGeom>
              <a:rect b="b" l="l" r="r" t="t"/>
              <a:pathLst>
                <a:path extrusionOk="0" h="733171" w="733171">
                  <a:moveTo>
                    <a:pt x="0" y="140843"/>
                  </a:moveTo>
                  <a:cubicBezTo>
                    <a:pt x="0" y="63119"/>
                    <a:pt x="63119" y="0"/>
                    <a:pt x="140843" y="0"/>
                  </a:cubicBezTo>
                  <a:lnTo>
                    <a:pt x="592328" y="0"/>
                  </a:lnTo>
                  <a:lnTo>
                    <a:pt x="592328" y="6350"/>
                  </a:lnTo>
                  <a:lnTo>
                    <a:pt x="592328" y="0"/>
                  </a:lnTo>
                  <a:cubicBezTo>
                    <a:pt x="670179" y="0"/>
                    <a:pt x="733171" y="63119"/>
                    <a:pt x="733171" y="140843"/>
                  </a:cubicBezTo>
                  <a:lnTo>
                    <a:pt x="726821" y="140843"/>
                  </a:lnTo>
                  <a:lnTo>
                    <a:pt x="733171" y="140843"/>
                  </a:lnTo>
                  <a:lnTo>
                    <a:pt x="733171" y="592328"/>
                  </a:lnTo>
                  <a:lnTo>
                    <a:pt x="726821" y="592328"/>
                  </a:lnTo>
                  <a:lnTo>
                    <a:pt x="733171" y="592328"/>
                  </a:lnTo>
                  <a:cubicBezTo>
                    <a:pt x="733171" y="670179"/>
                    <a:pt x="670052" y="733171"/>
                    <a:pt x="592328" y="733171"/>
                  </a:cubicBezTo>
                  <a:lnTo>
                    <a:pt x="592328" y="726821"/>
                  </a:lnTo>
                  <a:lnTo>
                    <a:pt x="592328" y="733171"/>
                  </a:lnTo>
                  <a:lnTo>
                    <a:pt x="140843" y="733171"/>
                  </a:lnTo>
                  <a:lnTo>
                    <a:pt x="140843" y="726821"/>
                  </a:lnTo>
                  <a:lnTo>
                    <a:pt x="140843" y="733171"/>
                  </a:lnTo>
                  <a:cubicBezTo>
                    <a:pt x="63119" y="733171"/>
                    <a:pt x="0" y="670179"/>
                    <a:pt x="0" y="592328"/>
                  </a:cubicBezTo>
                  <a:lnTo>
                    <a:pt x="0" y="140843"/>
                  </a:lnTo>
                  <a:lnTo>
                    <a:pt x="6350" y="140843"/>
                  </a:lnTo>
                  <a:lnTo>
                    <a:pt x="0" y="140843"/>
                  </a:lnTo>
                  <a:moveTo>
                    <a:pt x="12700" y="140843"/>
                  </a:moveTo>
                  <a:lnTo>
                    <a:pt x="12700" y="592328"/>
                  </a:lnTo>
                  <a:lnTo>
                    <a:pt x="6350" y="592328"/>
                  </a:lnTo>
                  <a:lnTo>
                    <a:pt x="12700" y="592328"/>
                  </a:lnTo>
                  <a:cubicBezTo>
                    <a:pt x="12700" y="663067"/>
                    <a:pt x="70104" y="720471"/>
                    <a:pt x="140843" y="720471"/>
                  </a:cubicBezTo>
                  <a:lnTo>
                    <a:pt x="592328" y="720471"/>
                  </a:lnTo>
                  <a:cubicBezTo>
                    <a:pt x="663067" y="720471"/>
                    <a:pt x="720471" y="663067"/>
                    <a:pt x="720471" y="592328"/>
                  </a:cubicBezTo>
                  <a:lnTo>
                    <a:pt x="720471" y="140843"/>
                  </a:lnTo>
                  <a:cubicBezTo>
                    <a:pt x="720471" y="70104"/>
                    <a:pt x="663194" y="12700"/>
                    <a:pt x="592328" y="12700"/>
                  </a:cubicBezTo>
                  <a:lnTo>
                    <a:pt x="140843" y="12700"/>
                  </a:lnTo>
                  <a:lnTo>
                    <a:pt x="140843" y="6350"/>
                  </a:lnTo>
                  <a:lnTo>
                    <a:pt x="140843" y="12700"/>
                  </a:lnTo>
                  <a:cubicBezTo>
                    <a:pt x="70104" y="12700"/>
                    <a:pt x="12700" y="70104"/>
                    <a:pt x="12700" y="140843"/>
                  </a:cubicBezTo>
                  <a:close/>
                </a:path>
              </a:pathLst>
            </a:custGeom>
            <a:solidFill>
              <a:srgbClr val="971B5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28"/>
          <p:cNvSpPr txBox="1"/>
          <p:nvPr/>
        </p:nvSpPr>
        <p:spPr>
          <a:xfrm>
            <a:off x="470669" y="3532807"/>
            <a:ext cx="169515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4</a:t>
            </a:r>
            <a:endParaRPr sz="700"/>
          </a:p>
        </p:txBody>
      </p:sp>
      <p:sp>
        <p:nvSpPr>
          <p:cNvPr id="236" name="Google Shape;236;p28"/>
          <p:cNvSpPr txBox="1"/>
          <p:nvPr/>
        </p:nvSpPr>
        <p:spPr>
          <a:xfrm>
            <a:off x="810667" y="3521125"/>
            <a:ext cx="1413049" cy="20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Persistent History</a:t>
            </a:r>
            <a:endParaRPr sz="700"/>
          </a:p>
        </p:txBody>
      </p:sp>
      <p:sp>
        <p:nvSpPr>
          <p:cNvPr id="237" name="Google Shape;237;p28"/>
          <p:cNvSpPr txBox="1"/>
          <p:nvPr/>
        </p:nvSpPr>
        <p:spPr>
          <a:xfrm>
            <a:off x="810667" y="3741167"/>
            <a:ext cx="7912968" cy="25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Automatically saves the last ten search records for easy access.</a:t>
            </a:r>
            <a:endParaRPr sz="700"/>
          </a:p>
        </p:txBody>
      </p:sp>
      <p:grpSp>
        <p:nvGrpSpPr>
          <p:cNvPr id="238" name="Google Shape;238;p28"/>
          <p:cNvGrpSpPr/>
          <p:nvPr/>
        </p:nvGrpSpPr>
        <p:grpSpPr>
          <a:xfrm>
            <a:off x="417984" y="4233044"/>
            <a:ext cx="274939" cy="274939"/>
            <a:chOff x="0" y="0"/>
            <a:chExt cx="733171" cy="733171"/>
          </a:xfrm>
        </p:grpSpPr>
        <p:sp>
          <p:nvSpPr>
            <p:cNvPr id="239" name="Google Shape;239;p28"/>
            <p:cNvSpPr/>
            <p:nvPr/>
          </p:nvSpPr>
          <p:spPr>
            <a:xfrm>
              <a:off x="6350" y="6350"/>
              <a:ext cx="720471" cy="720471"/>
            </a:xfrm>
            <a:custGeom>
              <a:rect b="b" l="l" r="r" t="t"/>
              <a:pathLst>
                <a:path extrusionOk="0" h="720471" w="720471">
                  <a:moveTo>
                    <a:pt x="0" y="134493"/>
                  </a:moveTo>
                  <a:cubicBezTo>
                    <a:pt x="0" y="60198"/>
                    <a:pt x="60198" y="0"/>
                    <a:pt x="134493" y="0"/>
                  </a:cubicBezTo>
                  <a:lnTo>
                    <a:pt x="585978" y="0"/>
                  </a:lnTo>
                  <a:cubicBezTo>
                    <a:pt x="660273" y="0"/>
                    <a:pt x="720471" y="60198"/>
                    <a:pt x="720471" y="134493"/>
                  </a:cubicBezTo>
                  <a:lnTo>
                    <a:pt x="720471" y="585978"/>
                  </a:lnTo>
                  <a:cubicBezTo>
                    <a:pt x="720471" y="660273"/>
                    <a:pt x="660273" y="720471"/>
                    <a:pt x="585978" y="720471"/>
                  </a:cubicBezTo>
                  <a:lnTo>
                    <a:pt x="134493" y="720471"/>
                  </a:lnTo>
                  <a:cubicBezTo>
                    <a:pt x="60198" y="720471"/>
                    <a:pt x="0" y="660273"/>
                    <a:pt x="0" y="585978"/>
                  </a:cubicBezTo>
                  <a:close/>
                </a:path>
              </a:pathLst>
            </a:custGeom>
            <a:solidFill>
              <a:srgbClr val="7E023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0" y="0"/>
              <a:ext cx="733171" cy="733171"/>
            </a:xfrm>
            <a:custGeom>
              <a:rect b="b" l="l" r="r" t="t"/>
              <a:pathLst>
                <a:path extrusionOk="0" h="733171" w="733171">
                  <a:moveTo>
                    <a:pt x="0" y="140843"/>
                  </a:moveTo>
                  <a:cubicBezTo>
                    <a:pt x="0" y="63119"/>
                    <a:pt x="63119" y="0"/>
                    <a:pt x="140843" y="0"/>
                  </a:cubicBezTo>
                  <a:lnTo>
                    <a:pt x="592328" y="0"/>
                  </a:lnTo>
                  <a:lnTo>
                    <a:pt x="592328" y="6350"/>
                  </a:lnTo>
                  <a:lnTo>
                    <a:pt x="592328" y="0"/>
                  </a:lnTo>
                  <a:cubicBezTo>
                    <a:pt x="670179" y="0"/>
                    <a:pt x="733171" y="63119"/>
                    <a:pt x="733171" y="140843"/>
                  </a:cubicBezTo>
                  <a:lnTo>
                    <a:pt x="726821" y="140843"/>
                  </a:lnTo>
                  <a:lnTo>
                    <a:pt x="733171" y="140843"/>
                  </a:lnTo>
                  <a:lnTo>
                    <a:pt x="733171" y="592328"/>
                  </a:lnTo>
                  <a:lnTo>
                    <a:pt x="726821" y="592328"/>
                  </a:lnTo>
                  <a:lnTo>
                    <a:pt x="733171" y="592328"/>
                  </a:lnTo>
                  <a:cubicBezTo>
                    <a:pt x="733171" y="670179"/>
                    <a:pt x="670052" y="733171"/>
                    <a:pt x="592328" y="733171"/>
                  </a:cubicBezTo>
                  <a:lnTo>
                    <a:pt x="592328" y="726821"/>
                  </a:lnTo>
                  <a:lnTo>
                    <a:pt x="592328" y="733171"/>
                  </a:lnTo>
                  <a:lnTo>
                    <a:pt x="140843" y="733171"/>
                  </a:lnTo>
                  <a:lnTo>
                    <a:pt x="140843" y="726821"/>
                  </a:lnTo>
                  <a:lnTo>
                    <a:pt x="140843" y="733171"/>
                  </a:lnTo>
                  <a:cubicBezTo>
                    <a:pt x="63119" y="733171"/>
                    <a:pt x="0" y="670179"/>
                    <a:pt x="0" y="592328"/>
                  </a:cubicBezTo>
                  <a:lnTo>
                    <a:pt x="0" y="140843"/>
                  </a:lnTo>
                  <a:lnTo>
                    <a:pt x="6350" y="140843"/>
                  </a:lnTo>
                  <a:lnTo>
                    <a:pt x="0" y="140843"/>
                  </a:lnTo>
                  <a:moveTo>
                    <a:pt x="12700" y="140843"/>
                  </a:moveTo>
                  <a:lnTo>
                    <a:pt x="12700" y="592328"/>
                  </a:lnTo>
                  <a:lnTo>
                    <a:pt x="6350" y="592328"/>
                  </a:lnTo>
                  <a:lnTo>
                    <a:pt x="12700" y="592328"/>
                  </a:lnTo>
                  <a:cubicBezTo>
                    <a:pt x="12700" y="663067"/>
                    <a:pt x="70104" y="720471"/>
                    <a:pt x="140843" y="720471"/>
                  </a:cubicBezTo>
                  <a:lnTo>
                    <a:pt x="592328" y="720471"/>
                  </a:lnTo>
                  <a:cubicBezTo>
                    <a:pt x="663067" y="720471"/>
                    <a:pt x="720471" y="663067"/>
                    <a:pt x="720471" y="592328"/>
                  </a:cubicBezTo>
                  <a:lnTo>
                    <a:pt x="720471" y="140843"/>
                  </a:lnTo>
                  <a:cubicBezTo>
                    <a:pt x="720471" y="70104"/>
                    <a:pt x="663194" y="12700"/>
                    <a:pt x="592328" y="12700"/>
                  </a:cubicBezTo>
                  <a:lnTo>
                    <a:pt x="140843" y="12700"/>
                  </a:lnTo>
                  <a:lnTo>
                    <a:pt x="140843" y="6350"/>
                  </a:lnTo>
                  <a:lnTo>
                    <a:pt x="140843" y="12700"/>
                  </a:lnTo>
                  <a:cubicBezTo>
                    <a:pt x="70104" y="12700"/>
                    <a:pt x="12700" y="70104"/>
                    <a:pt x="12700" y="140843"/>
                  </a:cubicBezTo>
                  <a:close/>
                </a:path>
              </a:pathLst>
            </a:custGeom>
            <a:solidFill>
              <a:srgbClr val="971B5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28"/>
          <p:cNvSpPr txBox="1"/>
          <p:nvPr/>
        </p:nvSpPr>
        <p:spPr>
          <a:xfrm>
            <a:off x="470669" y="4254996"/>
            <a:ext cx="169515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5</a:t>
            </a:r>
            <a:endParaRPr sz="700"/>
          </a:p>
        </p:txBody>
      </p:sp>
      <p:sp>
        <p:nvSpPr>
          <p:cNvPr id="242" name="Google Shape;242;p28"/>
          <p:cNvSpPr txBox="1"/>
          <p:nvPr/>
        </p:nvSpPr>
        <p:spPr>
          <a:xfrm>
            <a:off x="810667" y="4243313"/>
            <a:ext cx="2005087" cy="20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Optimized API Communication</a:t>
            </a:r>
            <a:endParaRPr sz="700"/>
          </a:p>
        </p:txBody>
      </p:sp>
      <p:sp>
        <p:nvSpPr>
          <p:cNvPr id="243" name="Google Shape;243;p28"/>
          <p:cNvSpPr txBox="1"/>
          <p:nvPr/>
        </p:nvSpPr>
        <p:spPr>
          <a:xfrm>
            <a:off x="810667" y="4463355"/>
            <a:ext cx="7912968" cy="25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Ensures rapid and efficient data retrieval from all APIs.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52" name="Google Shape;252;p2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2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52222">
              <a:alpha val="89803"/>
            </a:srgbClr>
          </a:solidFill>
          <a:ln>
            <a:noFill/>
          </a:ln>
        </p:spPr>
      </p:sp>
      <p:sp>
        <p:nvSpPr>
          <p:cNvPr id="254" name="Google Shape;254;p29"/>
          <p:cNvSpPr txBox="1"/>
          <p:nvPr/>
        </p:nvSpPr>
        <p:spPr>
          <a:xfrm>
            <a:off x="297880" y="181645"/>
            <a:ext cx="4238179" cy="3027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Robust Tech Stack for Seamless Performance</a:t>
            </a:r>
            <a:endParaRPr sz="700"/>
          </a:p>
        </p:txBody>
      </p:sp>
      <p:sp>
        <p:nvSpPr>
          <p:cNvPr id="255" name="Google Shape;255;p29"/>
          <p:cNvSpPr txBox="1"/>
          <p:nvPr/>
        </p:nvSpPr>
        <p:spPr>
          <a:xfrm>
            <a:off x="263854" y="750333"/>
            <a:ext cx="8548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Tracker-Pro leverages a modern and efficient tech stack to ensure high performance, responsiveness, and reliability.</a:t>
            </a:r>
            <a:endParaRPr sz="700"/>
          </a:p>
        </p:txBody>
      </p:sp>
      <p:sp>
        <p:nvSpPr>
          <p:cNvPr id="256" name="Google Shape;256;p29"/>
          <p:cNvSpPr txBox="1"/>
          <p:nvPr/>
        </p:nvSpPr>
        <p:spPr>
          <a:xfrm>
            <a:off x="297880" y="920205"/>
            <a:ext cx="4170313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Frontend:</a:t>
            </a:r>
            <a:endParaRPr sz="700"/>
          </a:p>
        </p:txBody>
      </p:sp>
      <p:sp>
        <p:nvSpPr>
          <p:cNvPr id="257" name="Google Shape;257;p29"/>
          <p:cNvSpPr txBox="1"/>
          <p:nvPr/>
        </p:nvSpPr>
        <p:spPr>
          <a:xfrm>
            <a:off x="297880" y="1132955"/>
            <a:ext cx="4170313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7150" lvl="1" marL="101600" marR="0" rtl="0" algn="l">
              <a:lnSpc>
                <a:spcPct val="161966"/>
              </a:lnSpc>
              <a:spcBef>
                <a:spcPts val="0"/>
              </a:spcBef>
              <a:spcAft>
                <a:spcPts val="0"/>
              </a:spcAft>
              <a:buClr>
                <a:srgbClr val="F20374"/>
              </a:buClr>
              <a:buSzPts val="700"/>
              <a:buFont typeface="Arial"/>
              <a:buChar char="•"/>
            </a:pPr>
            <a:r>
              <a:rPr b="0" i="0" lang="en" sz="700" u="none" cap="none" strike="noStrike">
                <a:solidFill>
                  <a:srgbClr val="F20374"/>
                </a:solidFill>
                <a:latin typeface="Overpass"/>
                <a:ea typeface="Overpass"/>
                <a:cs typeface="Overpass"/>
                <a:sym typeface="Overpass"/>
              </a:rPr>
              <a:t>React.js</a:t>
            </a:r>
            <a:r>
              <a:rPr b="0" i="0" lang="en" sz="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 for dynamic user interfaces</a:t>
            </a:r>
            <a:endParaRPr sz="700"/>
          </a:p>
        </p:txBody>
      </p:sp>
      <p:sp>
        <p:nvSpPr>
          <p:cNvPr id="258" name="Google Shape;258;p29"/>
          <p:cNvSpPr txBox="1"/>
          <p:nvPr/>
        </p:nvSpPr>
        <p:spPr>
          <a:xfrm>
            <a:off x="297880" y="1298898"/>
            <a:ext cx="4170313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7150" lvl="1" marL="101600" marR="0" rtl="0" algn="l">
              <a:lnSpc>
                <a:spcPct val="16196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700"/>
              <a:buFont typeface="Arial"/>
              <a:buChar char="•"/>
            </a:pPr>
            <a:r>
              <a:rPr b="0" i="0" lang="en" sz="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HTML5 &amp; CSS3 for structured and styled content</a:t>
            </a:r>
            <a:endParaRPr sz="700"/>
          </a:p>
        </p:txBody>
      </p:sp>
      <p:sp>
        <p:nvSpPr>
          <p:cNvPr id="259" name="Google Shape;259;p29"/>
          <p:cNvSpPr txBox="1"/>
          <p:nvPr/>
        </p:nvSpPr>
        <p:spPr>
          <a:xfrm>
            <a:off x="297880" y="1464841"/>
            <a:ext cx="4170313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7150" lvl="1" marL="101600" marR="0" rtl="0" algn="l">
              <a:lnSpc>
                <a:spcPct val="16196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700"/>
              <a:buFont typeface="Arial"/>
              <a:buChar char="•"/>
            </a:pPr>
            <a:r>
              <a:rPr b="0" i="0" lang="en" sz="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Axios for efficient API request handling</a:t>
            </a:r>
            <a:endParaRPr sz="700"/>
          </a:p>
        </p:txBody>
      </p:sp>
      <p:sp>
        <p:nvSpPr>
          <p:cNvPr id="260" name="Google Shape;260;p29"/>
          <p:cNvSpPr txBox="1"/>
          <p:nvPr/>
        </p:nvSpPr>
        <p:spPr>
          <a:xfrm>
            <a:off x="297880" y="1677590"/>
            <a:ext cx="4170313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Backend:</a:t>
            </a:r>
            <a:endParaRPr sz="700"/>
          </a:p>
        </p:txBody>
      </p:sp>
      <p:sp>
        <p:nvSpPr>
          <p:cNvPr id="261" name="Google Shape;261;p29"/>
          <p:cNvSpPr txBox="1"/>
          <p:nvPr/>
        </p:nvSpPr>
        <p:spPr>
          <a:xfrm>
            <a:off x="297880" y="1890341"/>
            <a:ext cx="4170313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7150" lvl="1" marL="101600" marR="0" rtl="0" algn="l">
              <a:lnSpc>
                <a:spcPct val="161966"/>
              </a:lnSpc>
              <a:spcBef>
                <a:spcPts val="0"/>
              </a:spcBef>
              <a:spcAft>
                <a:spcPts val="0"/>
              </a:spcAft>
              <a:buClr>
                <a:srgbClr val="F20374"/>
              </a:buClr>
              <a:buSzPts val="700"/>
              <a:buFont typeface="Arial"/>
              <a:buChar char="•"/>
            </a:pPr>
            <a:r>
              <a:rPr b="0" i="0" lang="en" sz="700" u="none" cap="none" strike="noStrike">
                <a:solidFill>
                  <a:srgbClr val="F20374"/>
                </a:solidFill>
                <a:latin typeface="Overpass"/>
                <a:ea typeface="Overpass"/>
                <a:cs typeface="Overpass"/>
                <a:sym typeface="Overpass"/>
              </a:rPr>
              <a:t>Python</a:t>
            </a:r>
            <a:r>
              <a:rPr b="0" i="0" lang="en" sz="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 (FastAPI / Flask) for robust server logic</a:t>
            </a:r>
            <a:endParaRPr sz="700"/>
          </a:p>
        </p:txBody>
      </p:sp>
      <p:sp>
        <p:nvSpPr>
          <p:cNvPr id="262" name="Google Shape;262;p29"/>
          <p:cNvSpPr txBox="1"/>
          <p:nvPr/>
        </p:nvSpPr>
        <p:spPr>
          <a:xfrm>
            <a:off x="297880" y="2056284"/>
            <a:ext cx="4170313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7150" lvl="1" marL="101600" marR="0" rtl="0" algn="l">
              <a:lnSpc>
                <a:spcPct val="16196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700"/>
              <a:buFont typeface="Arial"/>
              <a:buChar char="•"/>
            </a:pPr>
            <a:r>
              <a:rPr b="0" i="0" lang="en" sz="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NumVerify API for comprehensive phone number data validation and information</a:t>
            </a:r>
            <a:endParaRPr sz="700"/>
          </a:p>
        </p:txBody>
      </p:sp>
      <p:sp>
        <p:nvSpPr>
          <p:cNvPr id="263" name="Google Shape;263;p29"/>
          <p:cNvSpPr txBox="1"/>
          <p:nvPr/>
        </p:nvSpPr>
        <p:spPr>
          <a:xfrm>
            <a:off x="297880" y="2222227"/>
            <a:ext cx="4170313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7150" lvl="1" marL="101600" marR="0" rtl="0" algn="l">
              <a:lnSpc>
                <a:spcPct val="16196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700"/>
              <a:buFont typeface="Arial"/>
              <a:buChar char="•"/>
            </a:pPr>
            <a:r>
              <a:rPr b="0" i="0" lang="en" sz="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Google Maps Geocoding &amp; Reverse Geocoding for precise location data</a:t>
            </a:r>
            <a:endParaRPr sz="700"/>
          </a:p>
        </p:txBody>
      </p:sp>
      <p:sp>
        <p:nvSpPr>
          <p:cNvPr descr="preencoded.png" id="264" name="Google Shape;264;p29"/>
          <p:cNvSpPr/>
          <p:nvPr/>
        </p:nvSpPr>
        <p:spPr>
          <a:xfrm>
            <a:off x="4680570" y="982191"/>
            <a:ext cx="4170331" cy="4170331"/>
          </a:xfrm>
          <a:custGeom>
            <a:rect b="b" l="l" r="r" t="t"/>
            <a:pathLst>
              <a:path extrusionOk="0" h="11120882" w="11120882">
                <a:moveTo>
                  <a:pt x="0" y="0"/>
                </a:moveTo>
                <a:lnTo>
                  <a:pt x="11120882" y="0"/>
                </a:lnTo>
                <a:lnTo>
                  <a:pt x="11120882" y="11120882"/>
                </a:lnTo>
                <a:lnTo>
                  <a:pt x="0" y="11120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29"/>
          <p:cNvSpPr txBox="1"/>
          <p:nvPr/>
        </p:nvSpPr>
        <p:spPr>
          <a:xfrm>
            <a:off x="4680570" y="5205338"/>
            <a:ext cx="4170313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Database:</a:t>
            </a:r>
            <a:endParaRPr sz="700"/>
          </a:p>
        </p:txBody>
      </p:sp>
      <p:sp>
        <p:nvSpPr>
          <p:cNvPr id="266" name="Google Shape;266;p29"/>
          <p:cNvSpPr txBox="1"/>
          <p:nvPr/>
        </p:nvSpPr>
        <p:spPr>
          <a:xfrm>
            <a:off x="4680570" y="5418088"/>
            <a:ext cx="4170313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7150" lvl="1" marL="101600" marR="0" rtl="0" algn="l">
              <a:lnSpc>
                <a:spcPct val="16196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700"/>
              <a:buFont typeface="Arial"/>
              <a:buChar char="•"/>
            </a:pPr>
            <a:r>
              <a:rPr b="0" i="0" lang="en" sz="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SQLite / JSON-based storage for flexible data management</a:t>
            </a:r>
            <a:endParaRPr sz="700"/>
          </a:p>
        </p:txBody>
      </p:sp>
      <p:sp>
        <p:nvSpPr>
          <p:cNvPr id="267" name="Google Shape;267;p29"/>
          <p:cNvSpPr txBox="1"/>
          <p:nvPr/>
        </p:nvSpPr>
        <p:spPr>
          <a:xfrm>
            <a:off x="4680570" y="5630838"/>
            <a:ext cx="4170313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Cloud Services:</a:t>
            </a:r>
            <a:endParaRPr sz="700"/>
          </a:p>
        </p:txBody>
      </p:sp>
      <p:sp>
        <p:nvSpPr>
          <p:cNvPr id="268" name="Google Shape;268;p29"/>
          <p:cNvSpPr txBox="1"/>
          <p:nvPr/>
        </p:nvSpPr>
        <p:spPr>
          <a:xfrm>
            <a:off x="4680570" y="5843588"/>
            <a:ext cx="4170313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7150" lvl="1" marL="101600" marR="0" rtl="0" algn="l">
              <a:lnSpc>
                <a:spcPct val="16196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700"/>
              <a:buFont typeface="Arial"/>
              <a:buChar char="•"/>
            </a:pPr>
            <a:r>
              <a:rPr b="0" i="0" lang="en" sz="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Google Cloud Console for managing Maps and Geolocation APIs securely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77" name="Google Shape;277;p3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3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52222">
              <a:alpha val="89803"/>
            </a:srgbClr>
          </a:solidFill>
          <a:ln>
            <a:noFill/>
          </a:ln>
        </p:spPr>
      </p:sp>
      <p:sp>
        <p:nvSpPr>
          <p:cNvPr id="279" name="Google Shape;279;p30"/>
          <p:cNvSpPr txBox="1"/>
          <p:nvPr/>
        </p:nvSpPr>
        <p:spPr>
          <a:xfrm>
            <a:off x="448196" y="280765"/>
            <a:ext cx="6299076" cy="448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3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3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Key Features: Comprehensive &amp; User-Centric</a:t>
            </a:r>
            <a:endParaRPr sz="700"/>
          </a:p>
        </p:txBody>
      </p:sp>
      <p:sp>
        <p:nvSpPr>
          <p:cNvPr id="280" name="Google Shape;280;p30"/>
          <p:cNvSpPr txBox="1"/>
          <p:nvPr/>
        </p:nvSpPr>
        <p:spPr>
          <a:xfrm>
            <a:off x="448196" y="918344"/>
            <a:ext cx="8247608" cy="271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Tracker-Pro is equipped with a suite of features designed to provide users with detailed phone number insights and a superior experience.</a:t>
            </a:r>
            <a:endParaRPr sz="700"/>
          </a:p>
        </p:txBody>
      </p:sp>
      <p:grpSp>
        <p:nvGrpSpPr>
          <p:cNvPr id="281" name="Google Shape;281;p30"/>
          <p:cNvGrpSpPr/>
          <p:nvPr/>
        </p:nvGrpSpPr>
        <p:grpSpPr>
          <a:xfrm>
            <a:off x="441052" y="1326802"/>
            <a:ext cx="4073985" cy="783289"/>
            <a:chOff x="0" y="0"/>
            <a:chExt cx="10863961" cy="2088769"/>
          </a:xfrm>
        </p:grpSpPr>
        <p:sp>
          <p:nvSpPr>
            <p:cNvPr id="282" name="Google Shape;282;p30"/>
            <p:cNvSpPr/>
            <p:nvPr/>
          </p:nvSpPr>
          <p:spPr>
            <a:xfrm>
              <a:off x="19050" y="19050"/>
              <a:ext cx="10825861" cy="2050542"/>
            </a:xfrm>
            <a:custGeom>
              <a:rect b="b" l="l" r="r" t="t"/>
              <a:pathLst>
                <a:path extrusionOk="0" h="2050542" w="10825861">
                  <a:moveTo>
                    <a:pt x="0" y="143383"/>
                  </a:moveTo>
                  <a:cubicBezTo>
                    <a:pt x="0" y="64262"/>
                    <a:pt x="65151" y="0"/>
                    <a:pt x="145542" y="0"/>
                  </a:cubicBezTo>
                  <a:lnTo>
                    <a:pt x="10680319" y="0"/>
                  </a:lnTo>
                  <a:cubicBezTo>
                    <a:pt x="10760710" y="0"/>
                    <a:pt x="10825861" y="64262"/>
                    <a:pt x="10825861" y="143383"/>
                  </a:cubicBezTo>
                  <a:lnTo>
                    <a:pt x="10825861" y="1907159"/>
                  </a:lnTo>
                  <a:cubicBezTo>
                    <a:pt x="10825861" y="1986407"/>
                    <a:pt x="10760710" y="2050542"/>
                    <a:pt x="10680319" y="2050542"/>
                  </a:cubicBezTo>
                  <a:lnTo>
                    <a:pt x="145542" y="2050542"/>
                  </a:lnTo>
                  <a:cubicBezTo>
                    <a:pt x="65151" y="2050542"/>
                    <a:pt x="0" y="1986280"/>
                    <a:pt x="0" y="1907159"/>
                  </a:cubicBezTo>
                  <a:close/>
                </a:path>
              </a:pathLst>
            </a:custGeom>
            <a:solidFill>
              <a:srgbClr val="252222">
                <a:alpha val="89803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0" y="0"/>
              <a:ext cx="10863961" cy="2088769"/>
            </a:xfrm>
            <a:custGeom>
              <a:rect b="b" l="l" r="r" t="t"/>
              <a:pathLst>
                <a:path extrusionOk="0" h="2088769" w="10863961">
                  <a:moveTo>
                    <a:pt x="0" y="162433"/>
                  </a:moveTo>
                  <a:cubicBezTo>
                    <a:pt x="0" y="72517"/>
                    <a:pt x="74041" y="0"/>
                    <a:pt x="164592" y="0"/>
                  </a:cubicBezTo>
                  <a:lnTo>
                    <a:pt x="10699369" y="0"/>
                  </a:lnTo>
                  <a:lnTo>
                    <a:pt x="10699369" y="19050"/>
                  </a:lnTo>
                  <a:lnTo>
                    <a:pt x="10699369" y="0"/>
                  </a:lnTo>
                  <a:cubicBezTo>
                    <a:pt x="10790047" y="0"/>
                    <a:pt x="10863961" y="72517"/>
                    <a:pt x="10863961" y="162433"/>
                  </a:cubicBezTo>
                  <a:lnTo>
                    <a:pt x="10844911" y="162433"/>
                  </a:lnTo>
                  <a:lnTo>
                    <a:pt x="10863961" y="162433"/>
                  </a:lnTo>
                  <a:lnTo>
                    <a:pt x="10863961" y="1926209"/>
                  </a:lnTo>
                  <a:lnTo>
                    <a:pt x="10844911" y="1926209"/>
                  </a:lnTo>
                  <a:lnTo>
                    <a:pt x="10863961" y="1926209"/>
                  </a:lnTo>
                  <a:cubicBezTo>
                    <a:pt x="10863961" y="2016252"/>
                    <a:pt x="10789920" y="2088642"/>
                    <a:pt x="10699369" y="2088642"/>
                  </a:cubicBezTo>
                  <a:lnTo>
                    <a:pt x="10699369" y="2069592"/>
                  </a:lnTo>
                  <a:lnTo>
                    <a:pt x="10699369" y="2088642"/>
                  </a:lnTo>
                  <a:lnTo>
                    <a:pt x="164592" y="2088642"/>
                  </a:lnTo>
                  <a:lnTo>
                    <a:pt x="164592" y="2069592"/>
                  </a:lnTo>
                  <a:lnTo>
                    <a:pt x="164592" y="2088642"/>
                  </a:lnTo>
                  <a:cubicBezTo>
                    <a:pt x="74041" y="2088769"/>
                    <a:pt x="0" y="2016252"/>
                    <a:pt x="0" y="1926209"/>
                  </a:cubicBezTo>
                  <a:lnTo>
                    <a:pt x="0" y="162433"/>
                  </a:lnTo>
                  <a:lnTo>
                    <a:pt x="19050" y="162433"/>
                  </a:lnTo>
                  <a:lnTo>
                    <a:pt x="0" y="162433"/>
                  </a:lnTo>
                  <a:moveTo>
                    <a:pt x="38100" y="162433"/>
                  </a:moveTo>
                  <a:lnTo>
                    <a:pt x="38100" y="1926209"/>
                  </a:lnTo>
                  <a:lnTo>
                    <a:pt x="19050" y="1926209"/>
                  </a:lnTo>
                  <a:lnTo>
                    <a:pt x="38100" y="1926209"/>
                  </a:lnTo>
                  <a:cubicBezTo>
                    <a:pt x="38100" y="1994662"/>
                    <a:pt x="94488" y="2050542"/>
                    <a:pt x="164592" y="2050542"/>
                  </a:cubicBezTo>
                  <a:lnTo>
                    <a:pt x="10699369" y="2050542"/>
                  </a:lnTo>
                  <a:cubicBezTo>
                    <a:pt x="10769473" y="2050542"/>
                    <a:pt x="10825861" y="1994535"/>
                    <a:pt x="10825861" y="1926209"/>
                  </a:cubicBezTo>
                  <a:lnTo>
                    <a:pt x="10825861" y="162433"/>
                  </a:lnTo>
                  <a:cubicBezTo>
                    <a:pt x="10825988" y="94107"/>
                    <a:pt x="10769600" y="38100"/>
                    <a:pt x="10699369" y="38100"/>
                  </a:cubicBezTo>
                  <a:lnTo>
                    <a:pt x="164592" y="38100"/>
                  </a:lnTo>
                  <a:lnTo>
                    <a:pt x="164592" y="19050"/>
                  </a:lnTo>
                  <a:lnTo>
                    <a:pt x="164592" y="38100"/>
                  </a:lnTo>
                  <a:cubicBezTo>
                    <a:pt x="94488" y="38100"/>
                    <a:pt x="38100" y="94107"/>
                    <a:pt x="38100" y="162433"/>
                  </a:cubicBezTo>
                  <a:close/>
                </a:path>
              </a:pathLst>
            </a:custGeom>
            <a:solidFill>
              <a:srgbClr val="971B5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30"/>
          <p:cNvSpPr txBox="1"/>
          <p:nvPr/>
        </p:nvSpPr>
        <p:spPr>
          <a:xfrm>
            <a:off x="590550" y="1438201"/>
            <a:ext cx="2149748" cy="240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✔</a:t>
            </a:r>
            <a:r>
              <a:rPr b="1" i="0" lang="en" sz="12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 Validation &amp; Carrier Lookup</a:t>
            </a:r>
            <a:endParaRPr sz="700"/>
          </a:p>
        </p:txBody>
      </p:sp>
      <p:sp>
        <p:nvSpPr>
          <p:cNvPr id="285" name="Google Shape;285;p30"/>
          <p:cNvSpPr txBox="1"/>
          <p:nvPr/>
        </p:nvSpPr>
        <p:spPr>
          <a:xfrm>
            <a:off x="590588" y="1930138"/>
            <a:ext cx="37749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Verifies numbers and identifies network providers.</a:t>
            </a:r>
            <a:endParaRPr sz="700"/>
          </a:p>
        </p:txBody>
      </p:sp>
      <p:grpSp>
        <p:nvGrpSpPr>
          <p:cNvPr id="286" name="Google Shape;286;p30"/>
          <p:cNvGrpSpPr/>
          <p:nvPr/>
        </p:nvGrpSpPr>
        <p:grpSpPr>
          <a:xfrm>
            <a:off x="4628852" y="1326802"/>
            <a:ext cx="4074081" cy="783289"/>
            <a:chOff x="0" y="0"/>
            <a:chExt cx="10864215" cy="2088769"/>
          </a:xfrm>
        </p:grpSpPr>
        <p:sp>
          <p:nvSpPr>
            <p:cNvPr id="287" name="Google Shape;287;p30"/>
            <p:cNvSpPr/>
            <p:nvPr/>
          </p:nvSpPr>
          <p:spPr>
            <a:xfrm>
              <a:off x="19050" y="19050"/>
              <a:ext cx="10826115" cy="2050542"/>
            </a:xfrm>
            <a:custGeom>
              <a:rect b="b" l="l" r="r" t="t"/>
              <a:pathLst>
                <a:path extrusionOk="0" h="2050542" w="10826115">
                  <a:moveTo>
                    <a:pt x="0" y="143383"/>
                  </a:moveTo>
                  <a:cubicBezTo>
                    <a:pt x="0" y="64262"/>
                    <a:pt x="65151" y="0"/>
                    <a:pt x="145542" y="0"/>
                  </a:cubicBezTo>
                  <a:lnTo>
                    <a:pt x="10680573" y="0"/>
                  </a:lnTo>
                  <a:cubicBezTo>
                    <a:pt x="10760964" y="0"/>
                    <a:pt x="10826115" y="64262"/>
                    <a:pt x="10826115" y="143383"/>
                  </a:cubicBezTo>
                  <a:lnTo>
                    <a:pt x="10826115" y="1907159"/>
                  </a:lnTo>
                  <a:cubicBezTo>
                    <a:pt x="10826115" y="1986407"/>
                    <a:pt x="10760964" y="2050542"/>
                    <a:pt x="10680573" y="2050542"/>
                  </a:cubicBezTo>
                  <a:lnTo>
                    <a:pt x="145542" y="2050542"/>
                  </a:lnTo>
                  <a:cubicBezTo>
                    <a:pt x="65151" y="2050542"/>
                    <a:pt x="0" y="1986280"/>
                    <a:pt x="0" y="1907159"/>
                  </a:cubicBezTo>
                  <a:close/>
                </a:path>
              </a:pathLst>
            </a:custGeom>
            <a:solidFill>
              <a:srgbClr val="252222">
                <a:alpha val="89803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0" y="0"/>
              <a:ext cx="10864215" cy="2088769"/>
            </a:xfrm>
            <a:custGeom>
              <a:rect b="b" l="l" r="r" t="t"/>
              <a:pathLst>
                <a:path extrusionOk="0" h="2088769" w="10864215">
                  <a:moveTo>
                    <a:pt x="0" y="162433"/>
                  </a:moveTo>
                  <a:cubicBezTo>
                    <a:pt x="0" y="72517"/>
                    <a:pt x="74041" y="0"/>
                    <a:pt x="164592" y="0"/>
                  </a:cubicBezTo>
                  <a:lnTo>
                    <a:pt x="10699623" y="0"/>
                  </a:lnTo>
                  <a:lnTo>
                    <a:pt x="10699623" y="19050"/>
                  </a:lnTo>
                  <a:lnTo>
                    <a:pt x="10699623" y="0"/>
                  </a:lnTo>
                  <a:cubicBezTo>
                    <a:pt x="10790301" y="0"/>
                    <a:pt x="10864215" y="72517"/>
                    <a:pt x="10864215" y="162433"/>
                  </a:cubicBezTo>
                  <a:lnTo>
                    <a:pt x="10845165" y="162433"/>
                  </a:lnTo>
                  <a:lnTo>
                    <a:pt x="10864215" y="162433"/>
                  </a:lnTo>
                  <a:lnTo>
                    <a:pt x="10864215" y="1926209"/>
                  </a:lnTo>
                  <a:lnTo>
                    <a:pt x="10845165" y="1926209"/>
                  </a:lnTo>
                  <a:lnTo>
                    <a:pt x="10864215" y="1926209"/>
                  </a:lnTo>
                  <a:cubicBezTo>
                    <a:pt x="10864215" y="2016252"/>
                    <a:pt x="10790174" y="2088642"/>
                    <a:pt x="10699623" y="2088642"/>
                  </a:cubicBezTo>
                  <a:lnTo>
                    <a:pt x="10699623" y="2069592"/>
                  </a:lnTo>
                  <a:lnTo>
                    <a:pt x="10699623" y="2088642"/>
                  </a:lnTo>
                  <a:lnTo>
                    <a:pt x="164592" y="2088642"/>
                  </a:lnTo>
                  <a:lnTo>
                    <a:pt x="164592" y="2069592"/>
                  </a:lnTo>
                  <a:lnTo>
                    <a:pt x="164592" y="2088642"/>
                  </a:lnTo>
                  <a:cubicBezTo>
                    <a:pt x="74041" y="2088769"/>
                    <a:pt x="0" y="2016252"/>
                    <a:pt x="0" y="1926209"/>
                  </a:cubicBezTo>
                  <a:lnTo>
                    <a:pt x="0" y="162433"/>
                  </a:lnTo>
                  <a:lnTo>
                    <a:pt x="19050" y="162433"/>
                  </a:lnTo>
                  <a:lnTo>
                    <a:pt x="0" y="162433"/>
                  </a:lnTo>
                  <a:moveTo>
                    <a:pt x="38100" y="162433"/>
                  </a:moveTo>
                  <a:lnTo>
                    <a:pt x="38100" y="1926209"/>
                  </a:lnTo>
                  <a:lnTo>
                    <a:pt x="19050" y="1926209"/>
                  </a:lnTo>
                  <a:lnTo>
                    <a:pt x="38100" y="1926209"/>
                  </a:lnTo>
                  <a:cubicBezTo>
                    <a:pt x="38100" y="1994662"/>
                    <a:pt x="94488" y="2050542"/>
                    <a:pt x="164592" y="2050542"/>
                  </a:cubicBezTo>
                  <a:lnTo>
                    <a:pt x="10699623" y="2050542"/>
                  </a:lnTo>
                  <a:cubicBezTo>
                    <a:pt x="10769727" y="2050542"/>
                    <a:pt x="10826115" y="1994535"/>
                    <a:pt x="10826115" y="1926209"/>
                  </a:cubicBezTo>
                  <a:lnTo>
                    <a:pt x="10826115" y="162433"/>
                  </a:lnTo>
                  <a:cubicBezTo>
                    <a:pt x="10826115" y="93980"/>
                    <a:pt x="10769727" y="38100"/>
                    <a:pt x="10699623" y="38100"/>
                  </a:cubicBezTo>
                  <a:lnTo>
                    <a:pt x="164592" y="38100"/>
                  </a:lnTo>
                  <a:lnTo>
                    <a:pt x="164592" y="19050"/>
                  </a:lnTo>
                  <a:lnTo>
                    <a:pt x="164592" y="38100"/>
                  </a:lnTo>
                  <a:cubicBezTo>
                    <a:pt x="94488" y="38100"/>
                    <a:pt x="38100" y="94107"/>
                    <a:pt x="38100" y="162433"/>
                  </a:cubicBezTo>
                  <a:close/>
                </a:path>
              </a:pathLst>
            </a:custGeom>
            <a:solidFill>
              <a:srgbClr val="971B5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30"/>
          <p:cNvSpPr txBox="1"/>
          <p:nvPr/>
        </p:nvSpPr>
        <p:spPr>
          <a:xfrm>
            <a:off x="4778350" y="1438201"/>
            <a:ext cx="2149748" cy="240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✔</a:t>
            </a:r>
            <a:r>
              <a:rPr b="1" i="0" lang="en" sz="12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 Exact Location Coordinates</a:t>
            </a:r>
            <a:endParaRPr sz="700"/>
          </a:p>
        </p:txBody>
      </p:sp>
      <p:sp>
        <p:nvSpPr>
          <p:cNvPr id="290" name="Google Shape;290;p30"/>
          <p:cNvSpPr txBox="1"/>
          <p:nvPr/>
        </p:nvSpPr>
        <p:spPr>
          <a:xfrm>
            <a:off x="4778350" y="1871313"/>
            <a:ext cx="3775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Extracts precise geographical data for any number.</a:t>
            </a:r>
            <a:endParaRPr sz="700"/>
          </a:p>
        </p:txBody>
      </p:sp>
      <p:grpSp>
        <p:nvGrpSpPr>
          <p:cNvPr id="291" name="Google Shape;291;p30"/>
          <p:cNvGrpSpPr/>
          <p:nvPr/>
        </p:nvGrpSpPr>
        <p:grpSpPr>
          <a:xfrm>
            <a:off x="441052" y="2223865"/>
            <a:ext cx="4073985" cy="783289"/>
            <a:chOff x="0" y="0"/>
            <a:chExt cx="10863961" cy="2088769"/>
          </a:xfrm>
        </p:grpSpPr>
        <p:sp>
          <p:nvSpPr>
            <p:cNvPr id="292" name="Google Shape;292;p30"/>
            <p:cNvSpPr/>
            <p:nvPr/>
          </p:nvSpPr>
          <p:spPr>
            <a:xfrm>
              <a:off x="19050" y="19050"/>
              <a:ext cx="10825861" cy="2050542"/>
            </a:xfrm>
            <a:custGeom>
              <a:rect b="b" l="l" r="r" t="t"/>
              <a:pathLst>
                <a:path extrusionOk="0" h="2050542" w="10825861">
                  <a:moveTo>
                    <a:pt x="0" y="143383"/>
                  </a:moveTo>
                  <a:cubicBezTo>
                    <a:pt x="0" y="64262"/>
                    <a:pt x="65151" y="0"/>
                    <a:pt x="145542" y="0"/>
                  </a:cubicBezTo>
                  <a:lnTo>
                    <a:pt x="10680319" y="0"/>
                  </a:lnTo>
                  <a:cubicBezTo>
                    <a:pt x="10760710" y="0"/>
                    <a:pt x="10825861" y="64262"/>
                    <a:pt x="10825861" y="143383"/>
                  </a:cubicBezTo>
                  <a:lnTo>
                    <a:pt x="10825861" y="1907159"/>
                  </a:lnTo>
                  <a:cubicBezTo>
                    <a:pt x="10825861" y="1986407"/>
                    <a:pt x="10760710" y="2050542"/>
                    <a:pt x="10680319" y="2050542"/>
                  </a:cubicBezTo>
                  <a:lnTo>
                    <a:pt x="145542" y="2050542"/>
                  </a:lnTo>
                  <a:cubicBezTo>
                    <a:pt x="65151" y="2050542"/>
                    <a:pt x="0" y="1986280"/>
                    <a:pt x="0" y="1907159"/>
                  </a:cubicBezTo>
                  <a:close/>
                </a:path>
              </a:pathLst>
            </a:custGeom>
            <a:solidFill>
              <a:srgbClr val="252222">
                <a:alpha val="89803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0" y="0"/>
              <a:ext cx="10863961" cy="2088769"/>
            </a:xfrm>
            <a:custGeom>
              <a:rect b="b" l="l" r="r" t="t"/>
              <a:pathLst>
                <a:path extrusionOk="0" h="2088769" w="10863961">
                  <a:moveTo>
                    <a:pt x="0" y="162433"/>
                  </a:moveTo>
                  <a:cubicBezTo>
                    <a:pt x="0" y="72517"/>
                    <a:pt x="74041" y="0"/>
                    <a:pt x="164592" y="0"/>
                  </a:cubicBezTo>
                  <a:lnTo>
                    <a:pt x="10699369" y="0"/>
                  </a:lnTo>
                  <a:lnTo>
                    <a:pt x="10699369" y="19050"/>
                  </a:lnTo>
                  <a:lnTo>
                    <a:pt x="10699369" y="0"/>
                  </a:lnTo>
                  <a:cubicBezTo>
                    <a:pt x="10790047" y="0"/>
                    <a:pt x="10863961" y="72517"/>
                    <a:pt x="10863961" y="162433"/>
                  </a:cubicBezTo>
                  <a:lnTo>
                    <a:pt x="10844911" y="162433"/>
                  </a:lnTo>
                  <a:lnTo>
                    <a:pt x="10863961" y="162433"/>
                  </a:lnTo>
                  <a:lnTo>
                    <a:pt x="10863961" y="1926209"/>
                  </a:lnTo>
                  <a:lnTo>
                    <a:pt x="10844911" y="1926209"/>
                  </a:lnTo>
                  <a:lnTo>
                    <a:pt x="10863961" y="1926209"/>
                  </a:lnTo>
                  <a:cubicBezTo>
                    <a:pt x="10863961" y="2016252"/>
                    <a:pt x="10789920" y="2088642"/>
                    <a:pt x="10699369" y="2088642"/>
                  </a:cubicBezTo>
                  <a:lnTo>
                    <a:pt x="10699369" y="2069592"/>
                  </a:lnTo>
                  <a:lnTo>
                    <a:pt x="10699369" y="2088642"/>
                  </a:lnTo>
                  <a:lnTo>
                    <a:pt x="164592" y="2088642"/>
                  </a:lnTo>
                  <a:lnTo>
                    <a:pt x="164592" y="2069592"/>
                  </a:lnTo>
                  <a:lnTo>
                    <a:pt x="164592" y="2088642"/>
                  </a:lnTo>
                  <a:cubicBezTo>
                    <a:pt x="74041" y="2088769"/>
                    <a:pt x="0" y="2016252"/>
                    <a:pt x="0" y="1926209"/>
                  </a:cubicBezTo>
                  <a:lnTo>
                    <a:pt x="0" y="162433"/>
                  </a:lnTo>
                  <a:lnTo>
                    <a:pt x="19050" y="162433"/>
                  </a:lnTo>
                  <a:lnTo>
                    <a:pt x="0" y="162433"/>
                  </a:lnTo>
                  <a:moveTo>
                    <a:pt x="38100" y="162433"/>
                  </a:moveTo>
                  <a:lnTo>
                    <a:pt x="38100" y="1926209"/>
                  </a:lnTo>
                  <a:lnTo>
                    <a:pt x="19050" y="1926209"/>
                  </a:lnTo>
                  <a:lnTo>
                    <a:pt x="38100" y="1926209"/>
                  </a:lnTo>
                  <a:cubicBezTo>
                    <a:pt x="38100" y="1994662"/>
                    <a:pt x="94488" y="2050542"/>
                    <a:pt x="164592" y="2050542"/>
                  </a:cubicBezTo>
                  <a:lnTo>
                    <a:pt x="10699369" y="2050542"/>
                  </a:lnTo>
                  <a:cubicBezTo>
                    <a:pt x="10769473" y="2050542"/>
                    <a:pt x="10825861" y="1994535"/>
                    <a:pt x="10825861" y="1926209"/>
                  </a:cubicBezTo>
                  <a:lnTo>
                    <a:pt x="10825861" y="162433"/>
                  </a:lnTo>
                  <a:cubicBezTo>
                    <a:pt x="10825988" y="94107"/>
                    <a:pt x="10769600" y="38100"/>
                    <a:pt x="10699369" y="38100"/>
                  </a:cubicBezTo>
                  <a:lnTo>
                    <a:pt x="164592" y="38100"/>
                  </a:lnTo>
                  <a:lnTo>
                    <a:pt x="164592" y="19050"/>
                  </a:lnTo>
                  <a:lnTo>
                    <a:pt x="164592" y="38100"/>
                  </a:lnTo>
                  <a:cubicBezTo>
                    <a:pt x="94488" y="38100"/>
                    <a:pt x="38100" y="94107"/>
                    <a:pt x="38100" y="162433"/>
                  </a:cubicBezTo>
                  <a:close/>
                </a:path>
              </a:pathLst>
            </a:custGeom>
            <a:solidFill>
              <a:srgbClr val="971B5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30"/>
          <p:cNvSpPr txBox="1"/>
          <p:nvPr/>
        </p:nvSpPr>
        <p:spPr>
          <a:xfrm>
            <a:off x="590550" y="2335262"/>
            <a:ext cx="1576908" cy="240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✔</a:t>
            </a:r>
            <a:r>
              <a:rPr b="1" i="0" lang="en" sz="12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 Reverse Geocoding</a:t>
            </a:r>
            <a:endParaRPr sz="700"/>
          </a:p>
        </p:txBody>
      </p:sp>
      <p:sp>
        <p:nvSpPr>
          <p:cNvPr id="295" name="Google Shape;295;p30"/>
          <p:cNvSpPr txBox="1"/>
          <p:nvPr/>
        </p:nvSpPr>
        <p:spPr>
          <a:xfrm>
            <a:off x="590550" y="2586112"/>
            <a:ext cx="3775026" cy="271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Translates coordinates into human-readable addresses.</a:t>
            </a:r>
            <a:endParaRPr sz="700"/>
          </a:p>
        </p:txBody>
      </p:sp>
      <p:grpSp>
        <p:nvGrpSpPr>
          <p:cNvPr id="296" name="Google Shape;296;p30"/>
          <p:cNvGrpSpPr/>
          <p:nvPr/>
        </p:nvGrpSpPr>
        <p:grpSpPr>
          <a:xfrm>
            <a:off x="4628852" y="2223865"/>
            <a:ext cx="4074081" cy="783289"/>
            <a:chOff x="0" y="0"/>
            <a:chExt cx="10864215" cy="2088769"/>
          </a:xfrm>
        </p:grpSpPr>
        <p:sp>
          <p:nvSpPr>
            <p:cNvPr id="297" name="Google Shape;297;p30"/>
            <p:cNvSpPr/>
            <p:nvPr/>
          </p:nvSpPr>
          <p:spPr>
            <a:xfrm>
              <a:off x="19050" y="19050"/>
              <a:ext cx="10826115" cy="2050542"/>
            </a:xfrm>
            <a:custGeom>
              <a:rect b="b" l="l" r="r" t="t"/>
              <a:pathLst>
                <a:path extrusionOk="0" h="2050542" w="10826115">
                  <a:moveTo>
                    <a:pt x="0" y="143383"/>
                  </a:moveTo>
                  <a:cubicBezTo>
                    <a:pt x="0" y="64262"/>
                    <a:pt x="65151" y="0"/>
                    <a:pt x="145542" y="0"/>
                  </a:cubicBezTo>
                  <a:lnTo>
                    <a:pt x="10680573" y="0"/>
                  </a:lnTo>
                  <a:cubicBezTo>
                    <a:pt x="10760964" y="0"/>
                    <a:pt x="10826115" y="64262"/>
                    <a:pt x="10826115" y="143383"/>
                  </a:cubicBezTo>
                  <a:lnTo>
                    <a:pt x="10826115" y="1907159"/>
                  </a:lnTo>
                  <a:cubicBezTo>
                    <a:pt x="10826115" y="1986407"/>
                    <a:pt x="10760964" y="2050542"/>
                    <a:pt x="10680573" y="2050542"/>
                  </a:cubicBezTo>
                  <a:lnTo>
                    <a:pt x="145542" y="2050542"/>
                  </a:lnTo>
                  <a:cubicBezTo>
                    <a:pt x="65151" y="2050542"/>
                    <a:pt x="0" y="1986280"/>
                    <a:pt x="0" y="1907159"/>
                  </a:cubicBezTo>
                  <a:close/>
                </a:path>
              </a:pathLst>
            </a:custGeom>
            <a:solidFill>
              <a:srgbClr val="252222">
                <a:alpha val="89803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0" y="0"/>
              <a:ext cx="10864215" cy="2088769"/>
            </a:xfrm>
            <a:custGeom>
              <a:rect b="b" l="l" r="r" t="t"/>
              <a:pathLst>
                <a:path extrusionOk="0" h="2088769" w="10864215">
                  <a:moveTo>
                    <a:pt x="0" y="162433"/>
                  </a:moveTo>
                  <a:cubicBezTo>
                    <a:pt x="0" y="72517"/>
                    <a:pt x="74041" y="0"/>
                    <a:pt x="164592" y="0"/>
                  </a:cubicBezTo>
                  <a:lnTo>
                    <a:pt x="10699623" y="0"/>
                  </a:lnTo>
                  <a:lnTo>
                    <a:pt x="10699623" y="19050"/>
                  </a:lnTo>
                  <a:lnTo>
                    <a:pt x="10699623" y="0"/>
                  </a:lnTo>
                  <a:cubicBezTo>
                    <a:pt x="10790301" y="0"/>
                    <a:pt x="10864215" y="72517"/>
                    <a:pt x="10864215" y="162433"/>
                  </a:cubicBezTo>
                  <a:lnTo>
                    <a:pt x="10845165" y="162433"/>
                  </a:lnTo>
                  <a:lnTo>
                    <a:pt x="10864215" y="162433"/>
                  </a:lnTo>
                  <a:lnTo>
                    <a:pt x="10864215" y="1926209"/>
                  </a:lnTo>
                  <a:lnTo>
                    <a:pt x="10845165" y="1926209"/>
                  </a:lnTo>
                  <a:lnTo>
                    <a:pt x="10864215" y="1926209"/>
                  </a:lnTo>
                  <a:cubicBezTo>
                    <a:pt x="10864215" y="2016252"/>
                    <a:pt x="10790174" y="2088642"/>
                    <a:pt x="10699623" y="2088642"/>
                  </a:cubicBezTo>
                  <a:lnTo>
                    <a:pt x="10699623" y="2069592"/>
                  </a:lnTo>
                  <a:lnTo>
                    <a:pt x="10699623" y="2088642"/>
                  </a:lnTo>
                  <a:lnTo>
                    <a:pt x="164592" y="2088642"/>
                  </a:lnTo>
                  <a:lnTo>
                    <a:pt x="164592" y="2069592"/>
                  </a:lnTo>
                  <a:lnTo>
                    <a:pt x="164592" y="2088642"/>
                  </a:lnTo>
                  <a:cubicBezTo>
                    <a:pt x="74041" y="2088769"/>
                    <a:pt x="0" y="2016252"/>
                    <a:pt x="0" y="1926209"/>
                  </a:cubicBezTo>
                  <a:lnTo>
                    <a:pt x="0" y="162433"/>
                  </a:lnTo>
                  <a:lnTo>
                    <a:pt x="19050" y="162433"/>
                  </a:lnTo>
                  <a:lnTo>
                    <a:pt x="0" y="162433"/>
                  </a:lnTo>
                  <a:moveTo>
                    <a:pt x="38100" y="162433"/>
                  </a:moveTo>
                  <a:lnTo>
                    <a:pt x="38100" y="1926209"/>
                  </a:lnTo>
                  <a:lnTo>
                    <a:pt x="19050" y="1926209"/>
                  </a:lnTo>
                  <a:lnTo>
                    <a:pt x="38100" y="1926209"/>
                  </a:lnTo>
                  <a:cubicBezTo>
                    <a:pt x="38100" y="1994662"/>
                    <a:pt x="94488" y="2050542"/>
                    <a:pt x="164592" y="2050542"/>
                  </a:cubicBezTo>
                  <a:lnTo>
                    <a:pt x="10699623" y="2050542"/>
                  </a:lnTo>
                  <a:cubicBezTo>
                    <a:pt x="10769727" y="2050542"/>
                    <a:pt x="10826115" y="1994535"/>
                    <a:pt x="10826115" y="1926209"/>
                  </a:cubicBezTo>
                  <a:lnTo>
                    <a:pt x="10826115" y="162433"/>
                  </a:lnTo>
                  <a:cubicBezTo>
                    <a:pt x="10826115" y="93980"/>
                    <a:pt x="10769727" y="38100"/>
                    <a:pt x="10699623" y="38100"/>
                  </a:cubicBezTo>
                  <a:lnTo>
                    <a:pt x="164592" y="38100"/>
                  </a:lnTo>
                  <a:lnTo>
                    <a:pt x="164592" y="19050"/>
                  </a:lnTo>
                  <a:lnTo>
                    <a:pt x="164592" y="38100"/>
                  </a:lnTo>
                  <a:cubicBezTo>
                    <a:pt x="94488" y="38100"/>
                    <a:pt x="38100" y="94107"/>
                    <a:pt x="38100" y="162433"/>
                  </a:cubicBezTo>
                  <a:close/>
                </a:path>
              </a:pathLst>
            </a:custGeom>
            <a:solidFill>
              <a:srgbClr val="971B5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30"/>
          <p:cNvSpPr txBox="1"/>
          <p:nvPr/>
        </p:nvSpPr>
        <p:spPr>
          <a:xfrm>
            <a:off x="4778350" y="2335262"/>
            <a:ext cx="1758999" cy="240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✔</a:t>
            </a:r>
            <a:r>
              <a:rPr b="1" i="0" lang="en" sz="12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 User Live Geolocation</a:t>
            </a:r>
            <a:endParaRPr sz="700"/>
          </a:p>
        </p:txBody>
      </p:sp>
      <p:sp>
        <p:nvSpPr>
          <p:cNvPr id="300" name="Google Shape;300;p30"/>
          <p:cNvSpPr txBox="1"/>
          <p:nvPr/>
        </p:nvSpPr>
        <p:spPr>
          <a:xfrm>
            <a:off x="4778350" y="2586112"/>
            <a:ext cx="3775100" cy="271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Pinpoints the user's current location instantly.</a:t>
            </a:r>
            <a:endParaRPr sz="700"/>
          </a:p>
        </p:txBody>
      </p:sp>
      <p:grpSp>
        <p:nvGrpSpPr>
          <p:cNvPr id="301" name="Google Shape;301;p30"/>
          <p:cNvGrpSpPr/>
          <p:nvPr/>
        </p:nvGrpSpPr>
        <p:grpSpPr>
          <a:xfrm>
            <a:off x="441052" y="3120926"/>
            <a:ext cx="4073985" cy="783289"/>
            <a:chOff x="0" y="0"/>
            <a:chExt cx="10863961" cy="2088769"/>
          </a:xfrm>
        </p:grpSpPr>
        <p:sp>
          <p:nvSpPr>
            <p:cNvPr id="302" name="Google Shape;302;p30"/>
            <p:cNvSpPr/>
            <p:nvPr/>
          </p:nvSpPr>
          <p:spPr>
            <a:xfrm>
              <a:off x="19050" y="19050"/>
              <a:ext cx="10825861" cy="2050542"/>
            </a:xfrm>
            <a:custGeom>
              <a:rect b="b" l="l" r="r" t="t"/>
              <a:pathLst>
                <a:path extrusionOk="0" h="2050542" w="10825861">
                  <a:moveTo>
                    <a:pt x="0" y="143383"/>
                  </a:moveTo>
                  <a:cubicBezTo>
                    <a:pt x="0" y="64262"/>
                    <a:pt x="65151" y="0"/>
                    <a:pt x="145542" y="0"/>
                  </a:cubicBezTo>
                  <a:lnTo>
                    <a:pt x="10680319" y="0"/>
                  </a:lnTo>
                  <a:cubicBezTo>
                    <a:pt x="10760710" y="0"/>
                    <a:pt x="10825861" y="64262"/>
                    <a:pt x="10825861" y="143383"/>
                  </a:cubicBezTo>
                  <a:lnTo>
                    <a:pt x="10825861" y="1907159"/>
                  </a:lnTo>
                  <a:cubicBezTo>
                    <a:pt x="10825861" y="1986407"/>
                    <a:pt x="10760710" y="2050542"/>
                    <a:pt x="10680319" y="2050542"/>
                  </a:cubicBezTo>
                  <a:lnTo>
                    <a:pt x="145542" y="2050542"/>
                  </a:lnTo>
                  <a:cubicBezTo>
                    <a:pt x="65151" y="2050542"/>
                    <a:pt x="0" y="1986280"/>
                    <a:pt x="0" y="1907159"/>
                  </a:cubicBezTo>
                  <a:close/>
                </a:path>
              </a:pathLst>
            </a:custGeom>
            <a:solidFill>
              <a:srgbClr val="252222">
                <a:alpha val="89803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0" y="0"/>
              <a:ext cx="10863961" cy="2088769"/>
            </a:xfrm>
            <a:custGeom>
              <a:rect b="b" l="l" r="r" t="t"/>
              <a:pathLst>
                <a:path extrusionOk="0" h="2088769" w="10863961">
                  <a:moveTo>
                    <a:pt x="0" y="162433"/>
                  </a:moveTo>
                  <a:cubicBezTo>
                    <a:pt x="0" y="72517"/>
                    <a:pt x="74041" y="0"/>
                    <a:pt x="164592" y="0"/>
                  </a:cubicBezTo>
                  <a:lnTo>
                    <a:pt x="10699369" y="0"/>
                  </a:lnTo>
                  <a:lnTo>
                    <a:pt x="10699369" y="19050"/>
                  </a:lnTo>
                  <a:lnTo>
                    <a:pt x="10699369" y="0"/>
                  </a:lnTo>
                  <a:cubicBezTo>
                    <a:pt x="10790047" y="0"/>
                    <a:pt x="10863961" y="72517"/>
                    <a:pt x="10863961" y="162433"/>
                  </a:cubicBezTo>
                  <a:lnTo>
                    <a:pt x="10844911" y="162433"/>
                  </a:lnTo>
                  <a:lnTo>
                    <a:pt x="10863961" y="162433"/>
                  </a:lnTo>
                  <a:lnTo>
                    <a:pt x="10863961" y="1926209"/>
                  </a:lnTo>
                  <a:lnTo>
                    <a:pt x="10844911" y="1926209"/>
                  </a:lnTo>
                  <a:lnTo>
                    <a:pt x="10863961" y="1926209"/>
                  </a:lnTo>
                  <a:cubicBezTo>
                    <a:pt x="10863961" y="2016252"/>
                    <a:pt x="10789920" y="2088642"/>
                    <a:pt x="10699369" y="2088642"/>
                  </a:cubicBezTo>
                  <a:lnTo>
                    <a:pt x="10699369" y="2069592"/>
                  </a:lnTo>
                  <a:lnTo>
                    <a:pt x="10699369" y="2088642"/>
                  </a:lnTo>
                  <a:lnTo>
                    <a:pt x="164592" y="2088642"/>
                  </a:lnTo>
                  <a:lnTo>
                    <a:pt x="164592" y="2069592"/>
                  </a:lnTo>
                  <a:lnTo>
                    <a:pt x="164592" y="2088642"/>
                  </a:lnTo>
                  <a:cubicBezTo>
                    <a:pt x="74041" y="2088769"/>
                    <a:pt x="0" y="2016252"/>
                    <a:pt x="0" y="1926209"/>
                  </a:cubicBezTo>
                  <a:lnTo>
                    <a:pt x="0" y="162433"/>
                  </a:lnTo>
                  <a:lnTo>
                    <a:pt x="19050" y="162433"/>
                  </a:lnTo>
                  <a:lnTo>
                    <a:pt x="0" y="162433"/>
                  </a:lnTo>
                  <a:moveTo>
                    <a:pt x="38100" y="162433"/>
                  </a:moveTo>
                  <a:lnTo>
                    <a:pt x="38100" y="1926209"/>
                  </a:lnTo>
                  <a:lnTo>
                    <a:pt x="19050" y="1926209"/>
                  </a:lnTo>
                  <a:lnTo>
                    <a:pt x="38100" y="1926209"/>
                  </a:lnTo>
                  <a:cubicBezTo>
                    <a:pt x="38100" y="1994662"/>
                    <a:pt x="94488" y="2050542"/>
                    <a:pt x="164592" y="2050542"/>
                  </a:cubicBezTo>
                  <a:lnTo>
                    <a:pt x="10699369" y="2050542"/>
                  </a:lnTo>
                  <a:cubicBezTo>
                    <a:pt x="10769473" y="2050542"/>
                    <a:pt x="10825861" y="1994535"/>
                    <a:pt x="10825861" y="1926209"/>
                  </a:cubicBezTo>
                  <a:lnTo>
                    <a:pt x="10825861" y="162433"/>
                  </a:lnTo>
                  <a:cubicBezTo>
                    <a:pt x="10825988" y="94107"/>
                    <a:pt x="10769600" y="38100"/>
                    <a:pt x="10699369" y="38100"/>
                  </a:cubicBezTo>
                  <a:lnTo>
                    <a:pt x="164592" y="38100"/>
                  </a:lnTo>
                  <a:lnTo>
                    <a:pt x="164592" y="19050"/>
                  </a:lnTo>
                  <a:lnTo>
                    <a:pt x="164592" y="38100"/>
                  </a:lnTo>
                  <a:cubicBezTo>
                    <a:pt x="94488" y="38100"/>
                    <a:pt x="38100" y="94107"/>
                    <a:pt x="38100" y="162433"/>
                  </a:cubicBezTo>
                  <a:close/>
                </a:path>
              </a:pathLst>
            </a:custGeom>
            <a:solidFill>
              <a:srgbClr val="971B5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30"/>
          <p:cNvSpPr txBox="1"/>
          <p:nvPr/>
        </p:nvSpPr>
        <p:spPr>
          <a:xfrm>
            <a:off x="590550" y="3232324"/>
            <a:ext cx="1934989" cy="240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✔</a:t>
            </a:r>
            <a:r>
              <a:rPr b="1" i="0" lang="en" sz="12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 Google Maps Integration</a:t>
            </a:r>
            <a:endParaRPr sz="700"/>
          </a:p>
        </p:txBody>
      </p:sp>
      <p:sp>
        <p:nvSpPr>
          <p:cNvPr id="305" name="Google Shape;305;p30"/>
          <p:cNvSpPr txBox="1"/>
          <p:nvPr/>
        </p:nvSpPr>
        <p:spPr>
          <a:xfrm>
            <a:off x="590550" y="3483174"/>
            <a:ext cx="3775026" cy="271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Direct link to view locations on Google Maps.</a:t>
            </a:r>
            <a:endParaRPr sz="700"/>
          </a:p>
        </p:txBody>
      </p:sp>
      <p:grpSp>
        <p:nvGrpSpPr>
          <p:cNvPr id="306" name="Google Shape;306;p30"/>
          <p:cNvGrpSpPr/>
          <p:nvPr/>
        </p:nvGrpSpPr>
        <p:grpSpPr>
          <a:xfrm>
            <a:off x="4628852" y="3120926"/>
            <a:ext cx="4074081" cy="783289"/>
            <a:chOff x="0" y="0"/>
            <a:chExt cx="10864215" cy="2088769"/>
          </a:xfrm>
        </p:grpSpPr>
        <p:sp>
          <p:nvSpPr>
            <p:cNvPr id="307" name="Google Shape;307;p30"/>
            <p:cNvSpPr/>
            <p:nvPr/>
          </p:nvSpPr>
          <p:spPr>
            <a:xfrm>
              <a:off x="19050" y="19050"/>
              <a:ext cx="10826115" cy="2050542"/>
            </a:xfrm>
            <a:custGeom>
              <a:rect b="b" l="l" r="r" t="t"/>
              <a:pathLst>
                <a:path extrusionOk="0" h="2050542" w="10826115">
                  <a:moveTo>
                    <a:pt x="0" y="143383"/>
                  </a:moveTo>
                  <a:cubicBezTo>
                    <a:pt x="0" y="64262"/>
                    <a:pt x="65151" y="0"/>
                    <a:pt x="145542" y="0"/>
                  </a:cubicBezTo>
                  <a:lnTo>
                    <a:pt x="10680573" y="0"/>
                  </a:lnTo>
                  <a:cubicBezTo>
                    <a:pt x="10760964" y="0"/>
                    <a:pt x="10826115" y="64262"/>
                    <a:pt x="10826115" y="143383"/>
                  </a:cubicBezTo>
                  <a:lnTo>
                    <a:pt x="10826115" y="1907159"/>
                  </a:lnTo>
                  <a:cubicBezTo>
                    <a:pt x="10826115" y="1986407"/>
                    <a:pt x="10760964" y="2050542"/>
                    <a:pt x="10680573" y="2050542"/>
                  </a:cubicBezTo>
                  <a:lnTo>
                    <a:pt x="145542" y="2050542"/>
                  </a:lnTo>
                  <a:cubicBezTo>
                    <a:pt x="65151" y="2050542"/>
                    <a:pt x="0" y="1986280"/>
                    <a:pt x="0" y="1907159"/>
                  </a:cubicBezTo>
                  <a:close/>
                </a:path>
              </a:pathLst>
            </a:custGeom>
            <a:solidFill>
              <a:srgbClr val="252222">
                <a:alpha val="89803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0" y="0"/>
              <a:ext cx="10864215" cy="2088769"/>
            </a:xfrm>
            <a:custGeom>
              <a:rect b="b" l="l" r="r" t="t"/>
              <a:pathLst>
                <a:path extrusionOk="0" h="2088769" w="10864215">
                  <a:moveTo>
                    <a:pt x="0" y="162433"/>
                  </a:moveTo>
                  <a:cubicBezTo>
                    <a:pt x="0" y="72517"/>
                    <a:pt x="74041" y="0"/>
                    <a:pt x="164592" y="0"/>
                  </a:cubicBezTo>
                  <a:lnTo>
                    <a:pt x="10699623" y="0"/>
                  </a:lnTo>
                  <a:lnTo>
                    <a:pt x="10699623" y="19050"/>
                  </a:lnTo>
                  <a:lnTo>
                    <a:pt x="10699623" y="0"/>
                  </a:lnTo>
                  <a:cubicBezTo>
                    <a:pt x="10790301" y="0"/>
                    <a:pt x="10864215" y="72517"/>
                    <a:pt x="10864215" y="162433"/>
                  </a:cubicBezTo>
                  <a:lnTo>
                    <a:pt x="10845165" y="162433"/>
                  </a:lnTo>
                  <a:lnTo>
                    <a:pt x="10864215" y="162433"/>
                  </a:lnTo>
                  <a:lnTo>
                    <a:pt x="10864215" y="1926209"/>
                  </a:lnTo>
                  <a:lnTo>
                    <a:pt x="10845165" y="1926209"/>
                  </a:lnTo>
                  <a:lnTo>
                    <a:pt x="10864215" y="1926209"/>
                  </a:lnTo>
                  <a:cubicBezTo>
                    <a:pt x="10864215" y="2016252"/>
                    <a:pt x="10790174" y="2088642"/>
                    <a:pt x="10699623" y="2088642"/>
                  </a:cubicBezTo>
                  <a:lnTo>
                    <a:pt x="10699623" y="2069592"/>
                  </a:lnTo>
                  <a:lnTo>
                    <a:pt x="10699623" y="2088642"/>
                  </a:lnTo>
                  <a:lnTo>
                    <a:pt x="164592" y="2088642"/>
                  </a:lnTo>
                  <a:lnTo>
                    <a:pt x="164592" y="2069592"/>
                  </a:lnTo>
                  <a:lnTo>
                    <a:pt x="164592" y="2088642"/>
                  </a:lnTo>
                  <a:cubicBezTo>
                    <a:pt x="74041" y="2088769"/>
                    <a:pt x="0" y="2016252"/>
                    <a:pt x="0" y="1926209"/>
                  </a:cubicBezTo>
                  <a:lnTo>
                    <a:pt x="0" y="162433"/>
                  </a:lnTo>
                  <a:lnTo>
                    <a:pt x="19050" y="162433"/>
                  </a:lnTo>
                  <a:lnTo>
                    <a:pt x="0" y="162433"/>
                  </a:lnTo>
                  <a:moveTo>
                    <a:pt x="38100" y="162433"/>
                  </a:moveTo>
                  <a:lnTo>
                    <a:pt x="38100" y="1926209"/>
                  </a:lnTo>
                  <a:lnTo>
                    <a:pt x="19050" y="1926209"/>
                  </a:lnTo>
                  <a:lnTo>
                    <a:pt x="38100" y="1926209"/>
                  </a:lnTo>
                  <a:cubicBezTo>
                    <a:pt x="38100" y="1994662"/>
                    <a:pt x="94488" y="2050542"/>
                    <a:pt x="164592" y="2050542"/>
                  </a:cubicBezTo>
                  <a:lnTo>
                    <a:pt x="10699623" y="2050542"/>
                  </a:lnTo>
                  <a:cubicBezTo>
                    <a:pt x="10769727" y="2050542"/>
                    <a:pt x="10826115" y="1994535"/>
                    <a:pt x="10826115" y="1926209"/>
                  </a:cubicBezTo>
                  <a:lnTo>
                    <a:pt x="10826115" y="162433"/>
                  </a:lnTo>
                  <a:cubicBezTo>
                    <a:pt x="10826115" y="93980"/>
                    <a:pt x="10769727" y="38100"/>
                    <a:pt x="10699623" y="38100"/>
                  </a:cubicBezTo>
                  <a:lnTo>
                    <a:pt x="164592" y="38100"/>
                  </a:lnTo>
                  <a:lnTo>
                    <a:pt x="164592" y="19050"/>
                  </a:lnTo>
                  <a:lnTo>
                    <a:pt x="164592" y="38100"/>
                  </a:lnTo>
                  <a:cubicBezTo>
                    <a:pt x="94488" y="38100"/>
                    <a:pt x="38100" y="94107"/>
                    <a:pt x="38100" y="162433"/>
                  </a:cubicBezTo>
                  <a:close/>
                </a:path>
              </a:pathLst>
            </a:custGeom>
            <a:solidFill>
              <a:srgbClr val="971B5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0"/>
          <p:cNvSpPr txBox="1"/>
          <p:nvPr/>
        </p:nvSpPr>
        <p:spPr>
          <a:xfrm>
            <a:off x="4778350" y="3232324"/>
            <a:ext cx="1506736" cy="240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✔</a:t>
            </a:r>
            <a:r>
              <a:rPr b="1" i="0" lang="en" sz="12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 Search History</a:t>
            </a:r>
            <a:endParaRPr sz="700"/>
          </a:p>
        </p:txBody>
      </p:sp>
      <p:sp>
        <p:nvSpPr>
          <p:cNvPr id="310" name="Google Shape;310;p30"/>
          <p:cNvSpPr txBox="1"/>
          <p:nvPr/>
        </p:nvSpPr>
        <p:spPr>
          <a:xfrm>
            <a:off x="4778350" y="3483174"/>
            <a:ext cx="3775100" cy="271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Maintains a record of the last 10 tracked numbers.</a:t>
            </a:r>
            <a:endParaRPr sz="700"/>
          </a:p>
        </p:txBody>
      </p:sp>
      <p:grpSp>
        <p:nvGrpSpPr>
          <p:cNvPr id="311" name="Google Shape;311;p30"/>
          <p:cNvGrpSpPr/>
          <p:nvPr/>
        </p:nvGrpSpPr>
        <p:grpSpPr>
          <a:xfrm>
            <a:off x="441052" y="4017988"/>
            <a:ext cx="4073985" cy="783289"/>
            <a:chOff x="0" y="0"/>
            <a:chExt cx="10863961" cy="2088769"/>
          </a:xfrm>
        </p:grpSpPr>
        <p:sp>
          <p:nvSpPr>
            <p:cNvPr id="312" name="Google Shape;312;p30"/>
            <p:cNvSpPr/>
            <p:nvPr/>
          </p:nvSpPr>
          <p:spPr>
            <a:xfrm>
              <a:off x="19050" y="19050"/>
              <a:ext cx="10825861" cy="2050542"/>
            </a:xfrm>
            <a:custGeom>
              <a:rect b="b" l="l" r="r" t="t"/>
              <a:pathLst>
                <a:path extrusionOk="0" h="2050542" w="10825861">
                  <a:moveTo>
                    <a:pt x="0" y="143383"/>
                  </a:moveTo>
                  <a:cubicBezTo>
                    <a:pt x="0" y="64262"/>
                    <a:pt x="65151" y="0"/>
                    <a:pt x="145542" y="0"/>
                  </a:cubicBezTo>
                  <a:lnTo>
                    <a:pt x="10680319" y="0"/>
                  </a:lnTo>
                  <a:cubicBezTo>
                    <a:pt x="10760710" y="0"/>
                    <a:pt x="10825861" y="64262"/>
                    <a:pt x="10825861" y="143383"/>
                  </a:cubicBezTo>
                  <a:lnTo>
                    <a:pt x="10825861" y="1907159"/>
                  </a:lnTo>
                  <a:cubicBezTo>
                    <a:pt x="10825861" y="1986407"/>
                    <a:pt x="10760710" y="2050542"/>
                    <a:pt x="10680319" y="2050542"/>
                  </a:cubicBezTo>
                  <a:lnTo>
                    <a:pt x="145542" y="2050542"/>
                  </a:lnTo>
                  <a:cubicBezTo>
                    <a:pt x="65151" y="2050542"/>
                    <a:pt x="0" y="1986280"/>
                    <a:pt x="0" y="1907159"/>
                  </a:cubicBezTo>
                  <a:close/>
                </a:path>
              </a:pathLst>
            </a:custGeom>
            <a:solidFill>
              <a:srgbClr val="252222">
                <a:alpha val="89803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0" y="0"/>
              <a:ext cx="10863961" cy="2088769"/>
            </a:xfrm>
            <a:custGeom>
              <a:rect b="b" l="l" r="r" t="t"/>
              <a:pathLst>
                <a:path extrusionOk="0" h="2088769" w="10863961">
                  <a:moveTo>
                    <a:pt x="0" y="162433"/>
                  </a:moveTo>
                  <a:cubicBezTo>
                    <a:pt x="0" y="72517"/>
                    <a:pt x="74041" y="0"/>
                    <a:pt x="164592" y="0"/>
                  </a:cubicBezTo>
                  <a:lnTo>
                    <a:pt x="10699369" y="0"/>
                  </a:lnTo>
                  <a:lnTo>
                    <a:pt x="10699369" y="19050"/>
                  </a:lnTo>
                  <a:lnTo>
                    <a:pt x="10699369" y="0"/>
                  </a:lnTo>
                  <a:cubicBezTo>
                    <a:pt x="10790047" y="0"/>
                    <a:pt x="10863961" y="72517"/>
                    <a:pt x="10863961" y="162433"/>
                  </a:cubicBezTo>
                  <a:lnTo>
                    <a:pt x="10844911" y="162433"/>
                  </a:lnTo>
                  <a:lnTo>
                    <a:pt x="10863961" y="162433"/>
                  </a:lnTo>
                  <a:lnTo>
                    <a:pt x="10863961" y="1926209"/>
                  </a:lnTo>
                  <a:lnTo>
                    <a:pt x="10844911" y="1926209"/>
                  </a:lnTo>
                  <a:lnTo>
                    <a:pt x="10863961" y="1926209"/>
                  </a:lnTo>
                  <a:cubicBezTo>
                    <a:pt x="10863961" y="2016252"/>
                    <a:pt x="10789920" y="2088642"/>
                    <a:pt x="10699369" y="2088642"/>
                  </a:cubicBezTo>
                  <a:lnTo>
                    <a:pt x="10699369" y="2069592"/>
                  </a:lnTo>
                  <a:lnTo>
                    <a:pt x="10699369" y="2088642"/>
                  </a:lnTo>
                  <a:lnTo>
                    <a:pt x="164592" y="2088642"/>
                  </a:lnTo>
                  <a:lnTo>
                    <a:pt x="164592" y="2069592"/>
                  </a:lnTo>
                  <a:lnTo>
                    <a:pt x="164592" y="2088642"/>
                  </a:lnTo>
                  <a:cubicBezTo>
                    <a:pt x="74041" y="2088769"/>
                    <a:pt x="0" y="2016252"/>
                    <a:pt x="0" y="1926209"/>
                  </a:cubicBezTo>
                  <a:lnTo>
                    <a:pt x="0" y="162433"/>
                  </a:lnTo>
                  <a:lnTo>
                    <a:pt x="19050" y="162433"/>
                  </a:lnTo>
                  <a:lnTo>
                    <a:pt x="0" y="162433"/>
                  </a:lnTo>
                  <a:moveTo>
                    <a:pt x="38100" y="162433"/>
                  </a:moveTo>
                  <a:lnTo>
                    <a:pt x="38100" y="1926209"/>
                  </a:lnTo>
                  <a:lnTo>
                    <a:pt x="19050" y="1926209"/>
                  </a:lnTo>
                  <a:lnTo>
                    <a:pt x="38100" y="1926209"/>
                  </a:lnTo>
                  <a:cubicBezTo>
                    <a:pt x="38100" y="1994662"/>
                    <a:pt x="94488" y="2050542"/>
                    <a:pt x="164592" y="2050542"/>
                  </a:cubicBezTo>
                  <a:lnTo>
                    <a:pt x="10699369" y="2050542"/>
                  </a:lnTo>
                  <a:cubicBezTo>
                    <a:pt x="10769473" y="2050542"/>
                    <a:pt x="10825861" y="1994535"/>
                    <a:pt x="10825861" y="1926209"/>
                  </a:cubicBezTo>
                  <a:lnTo>
                    <a:pt x="10825861" y="162433"/>
                  </a:lnTo>
                  <a:cubicBezTo>
                    <a:pt x="10825988" y="94107"/>
                    <a:pt x="10769600" y="38100"/>
                    <a:pt x="10699369" y="38100"/>
                  </a:cubicBezTo>
                  <a:lnTo>
                    <a:pt x="164592" y="38100"/>
                  </a:lnTo>
                  <a:lnTo>
                    <a:pt x="164592" y="19050"/>
                  </a:lnTo>
                  <a:lnTo>
                    <a:pt x="164592" y="38100"/>
                  </a:lnTo>
                  <a:cubicBezTo>
                    <a:pt x="94488" y="38100"/>
                    <a:pt x="38100" y="94107"/>
                    <a:pt x="38100" y="162433"/>
                  </a:cubicBezTo>
                  <a:close/>
                </a:path>
              </a:pathLst>
            </a:custGeom>
            <a:solidFill>
              <a:srgbClr val="971B5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30"/>
          <p:cNvSpPr txBox="1"/>
          <p:nvPr/>
        </p:nvSpPr>
        <p:spPr>
          <a:xfrm>
            <a:off x="590550" y="4129385"/>
            <a:ext cx="1506736" cy="240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✔</a:t>
            </a:r>
            <a:r>
              <a:rPr b="1" i="0" lang="en" sz="12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 Modern UI</a:t>
            </a:r>
            <a:endParaRPr sz="700"/>
          </a:p>
        </p:txBody>
      </p:sp>
      <p:sp>
        <p:nvSpPr>
          <p:cNvPr id="315" name="Google Shape;315;p30"/>
          <p:cNvSpPr txBox="1"/>
          <p:nvPr/>
        </p:nvSpPr>
        <p:spPr>
          <a:xfrm>
            <a:off x="590550" y="4380235"/>
            <a:ext cx="3775026" cy="271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Clean, minimal, and intuitive user interface.</a:t>
            </a:r>
            <a:endParaRPr sz="700"/>
          </a:p>
        </p:txBody>
      </p:sp>
      <p:grpSp>
        <p:nvGrpSpPr>
          <p:cNvPr id="316" name="Google Shape;316;p30"/>
          <p:cNvGrpSpPr/>
          <p:nvPr/>
        </p:nvGrpSpPr>
        <p:grpSpPr>
          <a:xfrm>
            <a:off x="4628852" y="4017988"/>
            <a:ext cx="4074081" cy="783289"/>
            <a:chOff x="0" y="0"/>
            <a:chExt cx="10864215" cy="2088769"/>
          </a:xfrm>
        </p:grpSpPr>
        <p:sp>
          <p:nvSpPr>
            <p:cNvPr id="317" name="Google Shape;317;p30"/>
            <p:cNvSpPr/>
            <p:nvPr/>
          </p:nvSpPr>
          <p:spPr>
            <a:xfrm>
              <a:off x="19050" y="19050"/>
              <a:ext cx="10826115" cy="2050542"/>
            </a:xfrm>
            <a:custGeom>
              <a:rect b="b" l="l" r="r" t="t"/>
              <a:pathLst>
                <a:path extrusionOk="0" h="2050542" w="10826115">
                  <a:moveTo>
                    <a:pt x="0" y="143383"/>
                  </a:moveTo>
                  <a:cubicBezTo>
                    <a:pt x="0" y="64262"/>
                    <a:pt x="65151" y="0"/>
                    <a:pt x="145542" y="0"/>
                  </a:cubicBezTo>
                  <a:lnTo>
                    <a:pt x="10680573" y="0"/>
                  </a:lnTo>
                  <a:cubicBezTo>
                    <a:pt x="10760964" y="0"/>
                    <a:pt x="10826115" y="64262"/>
                    <a:pt x="10826115" y="143383"/>
                  </a:cubicBezTo>
                  <a:lnTo>
                    <a:pt x="10826115" y="1907159"/>
                  </a:lnTo>
                  <a:cubicBezTo>
                    <a:pt x="10826115" y="1986407"/>
                    <a:pt x="10760964" y="2050542"/>
                    <a:pt x="10680573" y="2050542"/>
                  </a:cubicBezTo>
                  <a:lnTo>
                    <a:pt x="145542" y="2050542"/>
                  </a:lnTo>
                  <a:cubicBezTo>
                    <a:pt x="65151" y="2050542"/>
                    <a:pt x="0" y="1986280"/>
                    <a:pt x="0" y="1907159"/>
                  </a:cubicBezTo>
                  <a:close/>
                </a:path>
              </a:pathLst>
            </a:custGeom>
            <a:solidFill>
              <a:srgbClr val="252222">
                <a:alpha val="89803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0" y="0"/>
              <a:ext cx="10864215" cy="2088769"/>
            </a:xfrm>
            <a:custGeom>
              <a:rect b="b" l="l" r="r" t="t"/>
              <a:pathLst>
                <a:path extrusionOk="0" h="2088769" w="10864215">
                  <a:moveTo>
                    <a:pt x="0" y="162433"/>
                  </a:moveTo>
                  <a:cubicBezTo>
                    <a:pt x="0" y="72517"/>
                    <a:pt x="74041" y="0"/>
                    <a:pt x="164592" y="0"/>
                  </a:cubicBezTo>
                  <a:lnTo>
                    <a:pt x="10699623" y="0"/>
                  </a:lnTo>
                  <a:lnTo>
                    <a:pt x="10699623" y="19050"/>
                  </a:lnTo>
                  <a:lnTo>
                    <a:pt x="10699623" y="0"/>
                  </a:lnTo>
                  <a:cubicBezTo>
                    <a:pt x="10790301" y="0"/>
                    <a:pt x="10864215" y="72517"/>
                    <a:pt x="10864215" y="162433"/>
                  </a:cubicBezTo>
                  <a:lnTo>
                    <a:pt x="10845165" y="162433"/>
                  </a:lnTo>
                  <a:lnTo>
                    <a:pt x="10864215" y="162433"/>
                  </a:lnTo>
                  <a:lnTo>
                    <a:pt x="10864215" y="1926209"/>
                  </a:lnTo>
                  <a:lnTo>
                    <a:pt x="10845165" y="1926209"/>
                  </a:lnTo>
                  <a:lnTo>
                    <a:pt x="10864215" y="1926209"/>
                  </a:lnTo>
                  <a:cubicBezTo>
                    <a:pt x="10864215" y="2016252"/>
                    <a:pt x="10790174" y="2088642"/>
                    <a:pt x="10699623" y="2088642"/>
                  </a:cubicBezTo>
                  <a:lnTo>
                    <a:pt x="10699623" y="2069592"/>
                  </a:lnTo>
                  <a:lnTo>
                    <a:pt x="10699623" y="2088642"/>
                  </a:lnTo>
                  <a:lnTo>
                    <a:pt x="164592" y="2088642"/>
                  </a:lnTo>
                  <a:lnTo>
                    <a:pt x="164592" y="2069592"/>
                  </a:lnTo>
                  <a:lnTo>
                    <a:pt x="164592" y="2088642"/>
                  </a:lnTo>
                  <a:cubicBezTo>
                    <a:pt x="74041" y="2088769"/>
                    <a:pt x="0" y="2016252"/>
                    <a:pt x="0" y="1926209"/>
                  </a:cubicBezTo>
                  <a:lnTo>
                    <a:pt x="0" y="162433"/>
                  </a:lnTo>
                  <a:lnTo>
                    <a:pt x="19050" y="162433"/>
                  </a:lnTo>
                  <a:lnTo>
                    <a:pt x="0" y="162433"/>
                  </a:lnTo>
                  <a:moveTo>
                    <a:pt x="38100" y="162433"/>
                  </a:moveTo>
                  <a:lnTo>
                    <a:pt x="38100" y="1926209"/>
                  </a:lnTo>
                  <a:lnTo>
                    <a:pt x="19050" y="1926209"/>
                  </a:lnTo>
                  <a:lnTo>
                    <a:pt x="38100" y="1926209"/>
                  </a:lnTo>
                  <a:cubicBezTo>
                    <a:pt x="38100" y="1994662"/>
                    <a:pt x="94488" y="2050542"/>
                    <a:pt x="164592" y="2050542"/>
                  </a:cubicBezTo>
                  <a:lnTo>
                    <a:pt x="10699623" y="2050542"/>
                  </a:lnTo>
                  <a:cubicBezTo>
                    <a:pt x="10769727" y="2050542"/>
                    <a:pt x="10826115" y="1994535"/>
                    <a:pt x="10826115" y="1926209"/>
                  </a:cubicBezTo>
                  <a:lnTo>
                    <a:pt x="10826115" y="162433"/>
                  </a:lnTo>
                  <a:cubicBezTo>
                    <a:pt x="10826115" y="93980"/>
                    <a:pt x="10769727" y="38100"/>
                    <a:pt x="10699623" y="38100"/>
                  </a:cubicBezTo>
                  <a:lnTo>
                    <a:pt x="164592" y="38100"/>
                  </a:lnTo>
                  <a:lnTo>
                    <a:pt x="164592" y="19050"/>
                  </a:lnTo>
                  <a:lnTo>
                    <a:pt x="164592" y="38100"/>
                  </a:lnTo>
                  <a:cubicBezTo>
                    <a:pt x="94488" y="38100"/>
                    <a:pt x="38100" y="94107"/>
                    <a:pt x="38100" y="162433"/>
                  </a:cubicBezTo>
                  <a:close/>
                </a:path>
              </a:pathLst>
            </a:custGeom>
            <a:solidFill>
              <a:srgbClr val="971B5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30"/>
          <p:cNvSpPr txBox="1"/>
          <p:nvPr/>
        </p:nvSpPr>
        <p:spPr>
          <a:xfrm>
            <a:off x="4778350" y="4129385"/>
            <a:ext cx="1875680" cy="240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✔</a:t>
            </a:r>
            <a:r>
              <a:rPr b="1" i="0" lang="en" sz="12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 Fast Backend Response</a:t>
            </a:r>
            <a:endParaRPr sz="700"/>
          </a:p>
        </p:txBody>
      </p:sp>
      <p:sp>
        <p:nvSpPr>
          <p:cNvPr id="320" name="Google Shape;320;p30"/>
          <p:cNvSpPr txBox="1"/>
          <p:nvPr/>
        </p:nvSpPr>
        <p:spPr>
          <a:xfrm>
            <a:off x="4778350" y="4380235"/>
            <a:ext cx="3775100" cy="271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Delivers quick results with optimized JSON output.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329" name="Google Shape;329;p3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3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52222">
              <a:alpha val="89803"/>
            </a:srgbClr>
          </a:solidFill>
          <a:ln>
            <a:noFill/>
          </a:ln>
        </p:spPr>
      </p:sp>
      <p:sp>
        <p:nvSpPr>
          <p:cNvPr descr="preencoded.png" id="331" name="Google Shape;331;p31"/>
          <p:cNvSpPr/>
          <p:nvPr/>
        </p:nvSpPr>
        <p:spPr>
          <a:xfrm>
            <a:off x="0" y="0"/>
            <a:ext cx="9144000" cy="1005936"/>
          </a:xfrm>
          <a:custGeom>
            <a:rect b="b" l="l" r="r" t="t"/>
            <a:pathLst>
              <a:path extrusionOk="0" h="2682494" w="24384000">
                <a:moveTo>
                  <a:pt x="0" y="0"/>
                </a:moveTo>
                <a:lnTo>
                  <a:pt x="24384000" y="0"/>
                </a:lnTo>
                <a:lnTo>
                  <a:pt x="24384000" y="2682494"/>
                </a:lnTo>
                <a:lnTo>
                  <a:pt x="0" y="2682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0" r="-49" t="0"/>
            </a:stretch>
          </a:blipFill>
          <a:ln>
            <a:noFill/>
          </a:ln>
        </p:spPr>
      </p:sp>
      <p:sp>
        <p:nvSpPr>
          <p:cNvPr id="332" name="Google Shape;332;p31"/>
          <p:cNvSpPr txBox="1"/>
          <p:nvPr/>
        </p:nvSpPr>
        <p:spPr>
          <a:xfrm>
            <a:off x="281658" y="1189137"/>
            <a:ext cx="2937198" cy="274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Streamlined System Architecture</a:t>
            </a:r>
            <a:endParaRPr sz="700"/>
          </a:p>
        </p:txBody>
      </p:sp>
      <p:sp>
        <p:nvSpPr>
          <p:cNvPr id="333" name="Google Shape;333;p31"/>
          <p:cNvSpPr txBox="1"/>
          <p:nvPr/>
        </p:nvSpPr>
        <p:spPr>
          <a:xfrm>
            <a:off x="196607" y="1765435"/>
            <a:ext cx="8580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1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The system architecture of Tracker-Pro is meticulously designed to ensure a smooth, end-to-end flow, prioritizing performance and clarity from user interaction to data storage.</a:t>
            </a:r>
            <a:endParaRPr sz="700"/>
          </a:p>
        </p:txBody>
      </p:sp>
      <p:sp>
        <p:nvSpPr>
          <p:cNvPr descr="preencoded.png" id="334" name="Google Shape;334;p31"/>
          <p:cNvSpPr/>
          <p:nvPr/>
        </p:nvSpPr>
        <p:spPr>
          <a:xfrm>
            <a:off x="281657" y="1803797"/>
            <a:ext cx="8580692" cy="3926920"/>
          </a:xfrm>
          <a:custGeom>
            <a:rect b="b" l="l" r="r" t="t"/>
            <a:pathLst>
              <a:path extrusionOk="0" h="10471785" w="22881844">
                <a:moveTo>
                  <a:pt x="0" y="0"/>
                </a:moveTo>
                <a:lnTo>
                  <a:pt x="22881844" y="0"/>
                </a:lnTo>
                <a:lnTo>
                  <a:pt x="22881844" y="10471785"/>
                </a:lnTo>
                <a:lnTo>
                  <a:pt x="0" y="10471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8" l="0" r="0" t="-18"/>
            </a:stretch>
          </a:blipFill>
          <a:ln>
            <a:noFill/>
          </a:ln>
        </p:spPr>
      </p:sp>
      <p:sp>
        <p:nvSpPr>
          <p:cNvPr id="335" name="Google Shape;335;p31"/>
          <p:cNvSpPr txBox="1"/>
          <p:nvPr/>
        </p:nvSpPr>
        <p:spPr>
          <a:xfrm>
            <a:off x="6567042" y="2168405"/>
            <a:ext cx="2092165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External Services &amp; Storage</a:t>
            </a:r>
            <a:endParaRPr sz="700"/>
          </a:p>
        </p:txBody>
      </p:sp>
      <p:sp>
        <p:nvSpPr>
          <p:cNvPr id="336" name="Google Shape;336;p31"/>
          <p:cNvSpPr txBox="1"/>
          <p:nvPr/>
        </p:nvSpPr>
        <p:spPr>
          <a:xfrm>
            <a:off x="6567042" y="2691744"/>
            <a:ext cx="2092165" cy="398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5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NumVerify, Google Maps, and SQLite/JSON storage</a:t>
            </a:r>
            <a:endParaRPr sz="700"/>
          </a:p>
        </p:txBody>
      </p:sp>
      <p:sp>
        <p:nvSpPr>
          <p:cNvPr id="337" name="Google Shape;337;p31"/>
          <p:cNvSpPr txBox="1"/>
          <p:nvPr/>
        </p:nvSpPr>
        <p:spPr>
          <a:xfrm>
            <a:off x="621667" y="3570650"/>
            <a:ext cx="1786354" cy="251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Backend API</a:t>
            </a:r>
            <a:endParaRPr sz="700"/>
          </a:p>
        </p:txBody>
      </p:sp>
      <p:sp>
        <p:nvSpPr>
          <p:cNvPr id="338" name="Google Shape;338;p31"/>
          <p:cNvSpPr txBox="1"/>
          <p:nvPr/>
        </p:nvSpPr>
        <p:spPr>
          <a:xfrm>
            <a:off x="484580" y="3870827"/>
            <a:ext cx="1923442" cy="398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85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FastAPI handles requests and integrates services</a:t>
            </a:r>
            <a:endParaRPr sz="700"/>
          </a:p>
        </p:txBody>
      </p:sp>
      <p:sp>
        <p:nvSpPr>
          <p:cNvPr id="339" name="Google Shape;339;p31"/>
          <p:cNvSpPr txBox="1"/>
          <p:nvPr/>
        </p:nvSpPr>
        <p:spPr>
          <a:xfrm>
            <a:off x="6567042" y="4237106"/>
            <a:ext cx="1786354" cy="251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Frontend UI</a:t>
            </a:r>
            <a:endParaRPr sz="700"/>
          </a:p>
        </p:txBody>
      </p:sp>
      <p:sp>
        <p:nvSpPr>
          <p:cNvPr id="340" name="Google Shape;340;p31"/>
          <p:cNvSpPr txBox="1"/>
          <p:nvPr/>
        </p:nvSpPr>
        <p:spPr>
          <a:xfrm>
            <a:off x="6567042" y="4537283"/>
            <a:ext cx="2092165" cy="398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5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React.js sends requests via Axios</a:t>
            </a:r>
            <a:endParaRPr sz="700"/>
          </a:p>
        </p:txBody>
      </p:sp>
      <p:sp>
        <p:nvSpPr>
          <p:cNvPr id="341" name="Google Shape;341;p31"/>
          <p:cNvSpPr txBox="1"/>
          <p:nvPr/>
        </p:nvSpPr>
        <p:spPr>
          <a:xfrm>
            <a:off x="281657" y="5783088"/>
            <a:ext cx="8580686" cy="166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1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This robust structure allows for efficient communication between all components, providing a seamless and responsive user experience.</a:t>
            </a:r>
            <a:endParaRPr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350" name="Google Shape;350;p3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1" name="Google Shape;351;p3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52222">
              <a:alpha val="89803"/>
            </a:srgbClr>
          </a:solidFill>
          <a:ln>
            <a:noFill/>
          </a:ln>
        </p:spPr>
      </p:sp>
      <p:sp>
        <p:nvSpPr>
          <p:cNvPr id="352" name="Google Shape;352;p32"/>
          <p:cNvSpPr txBox="1"/>
          <p:nvPr/>
        </p:nvSpPr>
        <p:spPr>
          <a:xfrm>
            <a:off x="310902" y="197272"/>
            <a:ext cx="3788792" cy="308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Backend Logic: Precision in Every Step</a:t>
            </a:r>
            <a:endParaRPr sz="700"/>
          </a:p>
        </p:txBody>
      </p:sp>
      <p:sp>
        <p:nvSpPr>
          <p:cNvPr id="353" name="Google Shape;353;p32"/>
          <p:cNvSpPr txBox="1"/>
          <p:nvPr/>
        </p:nvSpPr>
        <p:spPr>
          <a:xfrm>
            <a:off x="310800" y="756882"/>
            <a:ext cx="8522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The backend of Tracker-Pro orchestrates a series of precise steps to process user queries, ensuring accurate and comprehensive information delivery.</a:t>
            </a:r>
            <a:endParaRPr sz="700"/>
          </a:p>
        </p:txBody>
      </p:sp>
      <p:sp>
        <p:nvSpPr>
          <p:cNvPr descr="preencoded.png" id="354" name="Google Shape;354;p32"/>
          <p:cNvSpPr/>
          <p:nvPr/>
        </p:nvSpPr>
        <p:spPr>
          <a:xfrm>
            <a:off x="310902" y="925860"/>
            <a:ext cx="444103" cy="532971"/>
          </a:xfrm>
          <a:custGeom>
            <a:rect b="b" l="l" r="r" t="t"/>
            <a:pathLst>
              <a:path extrusionOk="0" h="1421257" w="1184275">
                <a:moveTo>
                  <a:pt x="0" y="0"/>
                </a:moveTo>
                <a:lnTo>
                  <a:pt x="1184275" y="0"/>
                </a:lnTo>
                <a:lnTo>
                  <a:pt x="1184275" y="1421257"/>
                </a:lnTo>
                <a:lnTo>
                  <a:pt x="0" y="1421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72" l="0" r="0" t="-175"/>
            </a:stretch>
          </a:blipFill>
          <a:ln>
            <a:noFill/>
          </a:ln>
        </p:spPr>
      </p:sp>
      <p:sp>
        <p:nvSpPr>
          <p:cNvPr id="355" name="Google Shape;355;p32"/>
          <p:cNvSpPr txBox="1"/>
          <p:nvPr/>
        </p:nvSpPr>
        <p:spPr>
          <a:xfrm>
            <a:off x="843781" y="995586"/>
            <a:ext cx="1045071" cy="149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User Input</a:t>
            </a:r>
            <a:endParaRPr sz="700"/>
          </a:p>
        </p:txBody>
      </p:sp>
      <p:sp>
        <p:nvSpPr>
          <p:cNvPr id="356" name="Google Shape;356;p32"/>
          <p:cNvSpPr txBox="1"/>
          <p:nvPr/>
        </p:nvSpPr>
        <p:spPr>
          <a:xfrm>
            <a:off x="843781" y="1160413"/>
            <a:ext cx="7989317" cy="180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 mobile number is entered by the user.</a:t>
            </a:r>
            <a:endParaRPr sz="700"/>
          </a:p>
        </p:txBody>
      </p:sp>
      <p:sp>
        <p:nvSpPr>
          <p:cNvPr descr="preencoded.png" id="357" name="Google Shape;357;p32"/>
          <p:cNvSpPr/>
          <p:nvPr/>
        </p:nvSpPr>
        <p:spPr>
          <a:xfrm>
            <a:off x="310902" y="1458813"/>
            <a:ext cx="444103" cy="532971"/>
          </a:xfrm>
          <a:custGeom>
            <a:rect b="b" l="l" r="r" t="t"/>
            <a:pathLst>
              <a:path extrusionOk="0" h="1421257" w="1184275">
                <a:moveTo>
                  <a:pt x="0" y="0"/>
                </a:moveTo>
                <a:lnTo>
                  <a:pt x="1184275" y="0"/>
                </a:lnTo>
                <a:lnTo>
                  <a:pt x="1184275" y="1421257"/>
                </a:lnTo>
                <a:lnTo>
                  <a:pt x="0" y="1421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72" l="0" r="0" t="-175"/>
            </a:stretch>
          </a:blipFill>
          <a:ln>
            <a:noFill/>
          </a:ln>
        </p:spPr>
      </p:sp>
      <p:sp>
        <p:nvSpPr>
          <p:cNvPr id="358" name="Google Shape;358;p32"/>
          <p:cNvSpPr txBox="1"/>
          <p:nvPr/>
        </p:nvSpPr>
        <p:spPr>
          <a:xfrm>
            <a:off x="843781" y="1528540"/>
            <a:ext cx="1045071" cy="149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NumVerify Request</a:t>
            </a:r>
            <a:endParaRPr sz="700"/>
          </a:p>
        </p:txBody>
      </p:sp>
      <p:sp>
        <p:nvSpPr>
          <p:cNvPr id="359" name="Google Shape;359;p32"/>
          <p:cNvSpPr txBox="1"/>
          <p:nvPr/>
        </p:nvSpPr>
        <p:spPr>
          <a:xfrm>
            <a:off x="843781" y="1693366"/>
            <a:ext cx="7989317" cy="180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Backend dispatches the number to the NumVerify API.</a:t>
            </a:r>
            <a:endParaRPr sz="700"/>
          </a:p>
        </p:txBody>
      </p:sp>
      <p:sp>
        <p:nvSpPr>
          <p:cNvPr descr="preencoded.png" id="360" name="Google Shape;360;p32"/>
          <p:cNvSpPr/>
          <p:nvPr/>
        </p:nvSpPr>
        <p:spPr>
          <a:xfrm>
            <a:off x="310902" y="1991767"/>
            <a:ext cx="444103" cy="532971"/>
          </a:xfrm>
          <a:custGeom>
            <a:rect b="b" l="l" r="r" t="t"/>
            <a:pathLst>
              <a:path extrusionOk="0" h="1421257" w="1184275">
                <a:moveTo>
                  <a:pt x="0" y="0"/>
                </a:moveTo>
                <a:lnTo>
                  <a:pt x="1184275" y="0"/>
                </a:lnTo>
                <a:lnTo>
                  <a:pt x="1184275" y="1421257"/>
                </a:lnTo>
                <a:lnTo>
                  <a:pt x="0" y="1421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72" l="0" r="0" t="-175"/>
            </a:stretch>
          </a:blipFill>
          <a:ln>
            <a:noFill/>
          </a:ln>
        </p:spPr>
      </p:sp>
      <p:sp>
        <p:nvSpPr>
          <p:cNvPr id="361" name="Google Shape;361;p32"/>
          <p:cNvSpPr txBox="1"/>
          <p:nvPr/>
        </p:nvSpPr>
        <p:spPr>
          <a:xfrm>
            <a:off x="843781" y="2061493"/>
            <a:ext cx="1131838" cy="149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Data Validation &amp; Fetch</a:t>
            </a:r>
            <a:endParaRPr sz="700"/>
          </a:p>
        </p:txBody>
      </p:sp>
      <p:sp>
        <p:nvSpPr>
          <p:cNvPr id="362" name="Google Shape;362;p32"/>
          <p:cNvSpPr txBox="1"/>
          <p:nvPr/>
        </p:nvSpPr>
        <p:spPr>
          <a:xfrm>
            <a:off x="843781" y="2226320"/>
            <a:ext cx="7989317" cy="180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NumVerify validates the number and retrieves country, carrier, and region.</a:t>
            </a:r>
            <a:endParaRPr sz="700"/>
          </a:p>
        </p:txBody>
      </p:sp>
      <p:sp>
        <p:nvSpPr>
          <p:cNvPr descr="preencoded.png" id="363" name="Google Shape;363;p32"/>
          <p:cNvSpPr/>
          <p:nvPr/>
        </p:nvSpPr>
        <p:spPr>
          <a:xfrm>
            <a:off x="310902" y="2524721"/>
            <a:ext cx="444103" cy="532972"/>
          </a:xfrm>
          <a:custGeom>
            <a:rect b="b" l="l" r="r" t="t"/>
            <a:pathLst>
              <a:path extrusionOk="0" h="1421257" w="1184275">
                <a:moveTo>
                  <a:pt x="0" y="0"/>
                </a:moveTo>
                <a:lnTo>
                  <a:pt x="1184275" y="0"/>
                </a:lnTo>
                <a:lnTo>
                  <a:pt x="1184275" y="1421257"/>
                </a:lnTo>
                <a:lnTo>
                  <a:pt x="0" y="1421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72" l="0" r="0" t="-175"/>
            </a:stretch>
          </a:blipFill>
          <a:ln>
            <a:noFill/>
          </a:ln>
        </p:spPr>
      </p:sp>
      <p:sp>
        <p:nvSpPr>
          <p:cNvPr id="364" name="Google Shape;364;p32"/>
          <p:cNvSpPr txBox="1"/>
          <p:nvPr/>
        </p:nvSpPr>
        <p:spPr>
          <a:xfrm>
            <a:off x="843781" y="2594446"/>
            <a:ext cx="1186011" cy="149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Google Maps Integration</a:t>
            </a:r>
            <a:endParaRPr sz="700"/>
          </a:p>
        </p:txBody>
      </p:sp>
      <p:sp>
        <p:nvSpPr>
          <p:cNvPr id="365" name="Google Shape;365;p32"/>
          <p:cNvSpPr txBox="1"/>
          <p:nvPr/>
        </p:nvSpPr>
        <p:spPr>
          <a:xfrm>
            <a:off x="843781" y="2759274"/>
            <a:ext cx="7989317" cy="180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Coordinates are sent to the Google Maps API.</a:t>
            </a:r>
            <a:endParaRPr sz="700"/>
          </a:p>
        </p:txBody>
      </p:sp>
      <p:sp>
        <p:nvSpPr>
          <p:cNvPr descr="preencoded.png" id="366" name="Google Shape;366;p32"/>
          <p:cNvSpPr/>
          <p:nvPr/>
        </p:nvSpPr>
        <p:spPr>
          <a:xfrm>
            <a:off x="310902" y="3057674"/>
            <a:ext cx="444103" cy="532972"/>
          </a:xfrm>
          <a:custGeom>
            <a:rect b="b" l="l" r="r" t="t"/>
            <a:pathLst>
              <a:path extrusionOk="0" h="1421257" w="1184275">
                <a:moveTo>
                  <a:pt x="0" y="0"/>
                </a:moveTo>
                <a:lnTo>
                  <a:pt x="1184275" y="0"/>
                </a:lnTo>
                <a:lnTo>
                  <a:pt x="1184275" y="1421257"/>
                </a:lnTo>
                <a:lnTo>
                  <a:pt x="0" y="1421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72" l="0" r="0" t="-175"/>
            </a:stretch>
          </a:blipFill>
          <a:ln>
            <a:noFill/>
          </a:ln>
        </p:spPr>
      </p:sp>
      <p:sp>
        <p:nvSpPr>
          <p:cNvPr id="367" name="Google Shape;367;p32"/>
          <p:cNvSpPr txBox="1"/>
          <p:nvPr/>
        </p:nvSpPr>
        <p:spPr>
          <a:xfrm>
            <a:off x="843781" y="3127400"/>
            <a:ext cx="1045071" cy="149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Address Conversion</a:t>
            </a:r>
            <a:endParaRPr sz="700"/>
          </a:p>
        </p:txBody>
      </p:sp>
      <p:sp>
        <p:nvSpPr>
          <p:cNvPr id="368" name="Google Shape;368;p32"/>
          <p:cNvSpPr txBox="1"/>
          <p:nvPr/>
        </p:nvSpPr>
        <p:spPr>
          <a:xfrm>
            <a:off x="843781" y="3292227"/>
            <a:ext cx="7989317" cy="180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Maps converts coordinates into a readable physical address.</a:t>
            </a:r>
            <a:endParaRPr sz="700"/>
          </a:p>
        </p:txBody>
      </p:sp>
      <p:sp>
        <p:nvSpPr>
          <p:cNvPr descr="preencoded.png" id="369" name="Google Shape;369;p32"/>
          <p:cNvSpPr/>
          <p:nvPr/>
        </p:nvSpPr>
        <p:spPr>
          <a:xfrm>
            <a:off x="310902" y="3590628"/>
            <a:ext cx="444103" cy="532972"/>
          </a:xfrm>
          <a:custGeom>
            <a:rect b="b" l="l" r="r" t="t"/>
            <a:pathLst>
              <a:path extrusionOk="0" h="1421257" w="1184275">
                <a:moveTo>
                  <a:pt x="0" y="0"/>
                </a:moveTo>
                <a:lnTo>
                  <a:pt x="1184275" y="0"/>
                </a:lnTo>
                <a:lnTo>
                  <a:pt x="1184275" y="1421257"/>
                </a:lnTo>
                <a:lnTo>
                  <a:pt x="0" y="1421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72" l="0" r="0" t="-175"/>
            </a:stretch>
          </a:blipFill>
          <a:ln>
            <a:noFill/>
          </a:ln>
        </p:spPr>
      </p:sp>
      <p:sp>
        <p:nvSpPr>
          <p:cNvPr id="370" name="Google Shape;370;p32"/>
          <p:cNvSpPr txBox="1"/>
          <p:nvPr/>
        </p:nvSpPr>
        <p:spPr>
          <a:xfrm>
            <a:off x="843781" y="3660353"/>
            <a:ext cx="1045071" cy="149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Frontend Response</a:t>
            </a:r>
            <a:endParaRPr sz="700"/>
          </a:p>
        </p:txBody>
      </p:sp>
      <p:sp>
        <p:nvSpPr>
          <p:cNvPr id="371" name="Google Shape;371;p32"/>
          <p:cNvSpPr txBox="1"/>
          <p:nvPr/>
        </p:nvSpPr>
        <p:spPr>
          <a:xfrm>
            <a:off x="843781" y="3825180"/>
            <a:ext cx="7989317" cy="180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 structured JSON response is sent back to the frontend.</a:t>
            </a:r>
            <a:endParaRPr sz="700"/>
          </a:p>
        </p:txBody>
      </p:sp>
      <p:sp>
        <p:nvSpPr>
          <p:cNvPr descr="preencoded.png" id="372" name="Google Shape;372;p32"/>
          <p:cNvSpPr/>
          <p:nvPr/>
        </p:nvSpPr>
        <p:spPr>
          <a:xfrm>
            <a:off x="310902" y="4123581"/>
            <a:ext cx="444103" cy="532972"/>
          </a:xfrm>
          <a:custGeom>
            <a:rect b="b" l="l" r="r" t="t"/>
            <a:pathLst>
              <a:path extrusionOk="0" h="1421257" w="1184275">
                <a:moveTo>
                  <a:pt x="0" y="0"/>
                </a:moveTo>
                <a:lnTo>
                  <a:pt x="1184275" y="0"/>
                </a:lnTo>
                <a:lnTo>
                  <a:pt x="1184275" y="1421257"/>
                </a:lnTo>
                <a:lnTo>
                  <a:pt x="0" y="1421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172" l="0" r="0" t="-175"/>
            </a:stretch>
          </a:blipFill>
          <a:ln>
            <a:noFill/>
          </a:ln>
        </p:spPr>
      </p:sp>
      <p:sp>
        <p:nvSpPr>
          <p:cNvPr id="373" name="Google Shape;373;p32"/>
          <p:cNvSpPr txBox="1"/>
          <p:nvPr/>
        </p:nvSpPr>
        <p:spPr>
          <a:xfrm>
            <a:off x="843781" y="4193307"/>
            <a:ext cx="1045071" cy="149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E5E0D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History Storage</a:t>
            </a:r>
            <a:endParaRPr sz="700"/>
          </a:p>
        </p:txBody>
      </p:sp>
      <p:sp>
        <p:nvSpPr>
          <p:cNvPr id="374" name="Google Shape;374;p32"/>
          <p:cNvSpPr txBox="1"/>
          <p:nvPr/>
        </p:nvSpPr>
        <p:spPr>
          <a:xfrm>
            <a:off x="843781" y="4358133"/>
            <a:ext cx="7989317" cy="180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The processed data is automatically saved in the search history.</a:t>
            </a:r>
            <a:endParaRPr sz="700"/>
          </a:p>
        </p:txBody>
      </p:sp>
      <p:sp>
        <p:nvSpPr>
          <p:cNvPr id="375" name="Google Shape;375;p32"/>
          <p:cNvSpPr txBox="1"/>
          <p:nvPr/>
        </p:nvSpPr>
        <p:spPr>
          <a:xfrm>
            <a:off x="310902" y="4718372"/>
            <a:ext cx="8522196" cy="180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This clear, fast, and optimized architecture ensures efficient data flow and accurate results.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384" name="Google Shape;384;p3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5" name="Google Shape;385;p3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52222">
              <a:alpha val="89803"/>
            </a:srgbClr>
          </a:solidFill>
          <a:ln>
            <a:noFill/>
          </a:ln>
        </p:spPr>
      </p:sp>
      <p:sp>
        <p:nvSpPr>
          <p:cNvPr id="386" name="Google Shape;386;p33"/>
          <p:cNvSpPr txBox="1"/>
          <p:nvPr/>
        </p:nvSpPr>
        <p:spPr>
          <a:xfrm>
            <a:off x="261789" y="162818"/>
            <a:ext cx="2649885" cy="26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Results &amp; Output: Clarity in Data</a:t>
            </a:r>
            <a:endParaRPr sz="700"/>
          </a:p>
        </p:txBody>
      </p:sp>
      <p:sp>
        <p:nvSpPr>
          <p:cNvPr id="387" name="Google Shape;387;p33"/>
          <p:cNvSpPr txBox="1"/>
          <p:nvPr/>
        </p:nvSpPr>
        <p:spPr>
          <a:xfrm>
            <a:off x="261739" y="631458"/>
            <a:ext cx="8620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Tracker-Pro delivers a comprehensive and visually appealing output, transforming raw data into actionable insights for the user.</a:t>
            </a:r>
            <a:endParaRPr sz="700"/>
          </a:p>
        </p:txBody>
      </p:sp>
      <p:sp>
        <p:nvSpPr>
          <p:cNvPr id="388" name="Google Shape;388;p33"/>
          <p:cNvSpPr txBox="1"/>
          <p:nvPr/>
        </p:nvSpPr>
        <p:spPr>
          <a:xfrm>
            <a:off x="261789" y="808137"/>
            <a:ext cx="4218980" cy="157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Tracker-Pro generates:</a:t>
            </a:r>
            <a:endParaRPr sz="700"/>
          </a:p>
        </p:txBody>
      </p:sp>
      <p:sp>
        <p:nvSpPr>
          <p:cNvPr id="389" name="Google Shape;389;p33"/>
          <p:cNvSpPr txBox="1"/>
          <p:nvPr/>
        </p:nvSpPr>
        <p:spPr>
          <a:xfrm>
            <a:off x="261789" y="995065"/>
            <a:ext cx="4218980" cy="157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0800" lvl="1" marL="88900" marR="0" rtl="0" algn="l">
              <a:lnSpc>
                <a:spcPct val="16672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600"/>
              <a:buFont typeface="Arial"/>
              <a:buChar char="•"/>
            </a:pPr>
            <a:r>
              <a:rPr b="0" i="0" lang="en" sz="6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Clean and precise carrier details</a:t>
            </a:r>
            <a:endParaRPr sz="700"/>
          </a:p>
        </p:txBody>
      </p:sp>
      <p:sp>
        <p:nvSpPr>
          <p:cNvPr id="390" name="Google Shape;390;p33"/>
          <p:cNvSpPr txBox="1"/>
          <p:nvPr/>
        </p:nvSpPr>
        <p:spPr>
          <a:xfrm>
            <a:off x="261789" y="1140842"/>
            <a:ext cx="4218980" cy="157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0800" lvl="1" marL="88900" marR="0" rtl="0" algn="l">
              <a:lnSpc>
                <a:spcPct val="16672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600"/>
              <a:buFont typeface="Arial"/>
              <a:buChar char="•"/>
            </a:pPr>
            <a:r>
              <a:rPr b="0" i="0" lang="en" sz="6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Accurate geographical coordinate information</a:t>
            </a:r>
            <a:endParaRPr sz="700"/>
          </a:p>
        </p:txBody>
      </p:sp>
      <p:sp>
        <p:nvSpPr>
          <p:cNvPr id="391" name="Google Shape;391;p33"/>
          <p:cNvSpPr txBox="1"/>
          <p:nvPr/>
        </p:nvSpPr>
        <p:spPr>
          <a:xfrm>
            <a:off x="261789" y="1286620"/>
            <a:ext cx="4218980" cy="157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0800" lvl="1" marL="88900" marR="0" rtl="0" algn="l">
              <a:lnSpc>
                <a:spcPct val="16672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600"/>
              <a:buFont typeface="Arial"/>
              <a:buChar char="•"/>
            </a:pPr>
            <a:r>
              <a:rPr b="0" i="0" lang="en" sz="6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The exact address associated with the number</a:t>
            </a:r>
            <a:endParaRPr sz="700"/>
          </a:p>
        </p:txBody>
      </p:sp>
      <p:sp>
        <p:nvSpPr>
          <p:cNvPr id="392" name="Google Shape;392;p33"/>
          <p:cNvSpPr txBox="1"/>
          <p:nvPr/>
        </p:nvSpPr>
        <p:spPr>
          <a:xfrm>
            <a:off x="261789" y="1432396"/>
            <a:ext cx="4218980" cy="157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0800" lvl="1" marL="88900" marR="0" rtl="0" algn="l">
              <a:lnSpc>
                <a:spcPct val="16672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600"/>
              <a:buFont typeface="Arial"/>
              <a:buChar char="•"/>
            </a:pPr>
            <a:r>
              <a:rPr b="0" i="0" lang="en" sz="6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Real-time live location of the user</a:t>
            </a:r>
            <a:endParaRPr sz="700"/>
          </a:p>
        </p:txBody>
      </p:sp>
      <p:sp>
        <p:nvSpPr>
          <p:cNvPr id="393" name="Google Shape;393;p33"/>
          <p:cNvSpPr txBox="1"/>
          <p:nvPr/>
        </p:nvSpPr>
        <p:spPr>
          <a:xfrm>
            <a:off x="261789" y="1578174"/>
            <a:ext cx="4218980" cy="157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0800" lvl="1" marL="88900" marR="0" rtl="0" algn="l">
              <a:lnSpc>
                <a:spcPct val="16672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600"/>
              <a:buFont typeface="Arial"/>
              <a:buChar char="•"/>
            </a:pPr>
            <a:r>
              <a:rPr b="0" i="0" lang="en" sz="6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An automatically generated, clickable Google Maps link</a:t>
            </a:r>
            <a:endParaRPr sz="700"/>
          </a:p>
        </p:txBody>
      </p:sp>
      <p:sp>
        <p:nvSpPr>
          <p:cNvPr id="394" name="Google Shape;394;p33"/>
          <p:cNvSpPr txBox="1"/>
          <p:nvPr/>
        </p:nvSpPr>
        <p:spPr>
          <a:xfrm>
            <a:off x="261789" y="1723951"/>
            <a:ext cx="4218980" cy="157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0800" lvl="1" marL="88900" marR="0" rtl="0" algn="l">
              <a:lnSpc>
                <a:spcPct val="16672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600"/>
              <a:buFont typeface="Arial"/>
              <a:buChar char="•"/>
            </a:pPr>
            <a:r>
              <a:rPr b="0" i="0" lang="en" sz="6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 beautiful and intuitive frontend UI display</a:t>
            </a:r>
            <a:endParaRPr sz="700"/>
          </a:p>
        </p:txBody>
      </p:sp>
      <p:sp>
        <p:nvSpPr>
          <p:cNvPr descr="preencoded.png" id="395" name="Google Shape;395;p33"/>
          <p:cNvSpPr/>
          <p:nvPr/>
        </p:nvSpPr>
        <p:spPr>
          <a:xfrm>
            <a:off x="4667995" y="863054"/>
            <a:ext cx="4219004" cy="4219004"/>
          </a:xfrm>
          <a:custGeom>
            <a:rect b="b" l="l" r="r" t="t"/>
            <a:pathLst>
              <a:path extrusionOk="0" h="11250676" w="11250676">
                <a:moveTo>
                  <a:pt x="0" y="0"/>
                </a:moveTo>
                <a:lnTo>
                  <a:pt x="11250676" y="0"/>
                </a:lnTo>
                <a:lnTo>
                  <a:pt x="11250676" y="11250676"/>
                </a:lnTo>
                <a:lnTo>
                  <a:pt x="0" y="11250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396" name="Google Shape;396;p33"/>
          <p:cNvSpPr/>
          <p:nvPr/>
        </p:nvSpPr>
        <p:spPr>
          <a:xfrm>
            <a:off x="4667995" y="5166122"/>
            <a:ext cx="4219004" cy="4219004"/>
          </a:xfrm>
          <a:custGeom>
            <a:rect b="b" l="l" r="r" t="t"/>
            <a:pathLst>
              <a:path extrusionOk="0" h="11250676" w="11250676">
                <a:moveTo>
                  <a:pt x="0" y="0"/>
                </a:moveTo>
                <a:lnTo>
                  <a:pt x="11250676" y="0"/>
                </a:lnTo>
                <a:lnTo>
                  <a:pt x="11250676" y="11250676"/>
                </a:lnTo>
                <a:lnTo>
                  <a:pt x="0" y="11250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7" name="Google Shape;397;p33"/>
          <p:cNvSpPr txBox="1"/>
          <p:nvPr/>
        </p:nvSpPr>
        <p:spPr>
          <a:xfrm>
            <a:off x="261789" y="9515178"/>
            <a:ext cx="8620423" cy="157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7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These outputs are presented with a clean interface, making complex data easily understandable and actionable.</a:t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